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16"/>
  </p:notesMasterIdLst>
  <p:sldIdLst>
    <p:sldId id="284" r:id="rId2"/>
    <p:sldId id="291" r:id="rId3"/>
    <p:sldId id="276" r:id="rId4"/>
    <p:sldId id="305" r:id="rId5"/>
    <p:sldId id="293" r:id="rId6"/>
    <p:sldId id="296" r:id="rId7"/>
    <p:sldId id="285" r:id="rId8"/>
    <p:sldId id="257" r:id="rId9"/>
    <p:sldId id="298" r:id="rId10"/>
    <p:sldId id="300" r:id="rId11"/>
    <p:sldId id="306" r:id="rId12"/>
    <p:sldId id="307" r:id="rId13"/>
    <p:sldId id="289" r:id="rId14"/>
    <p:sldId id="287" r:id="rId15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Fira Sans Extra Condensed Medium" panose="020B0604020202020204" charset="0"/>
      <p:regular r:id="rId21"/>
      <p:bold r:id="rId22"/>
      <p:italic r:id="rId23"/>
      <p:boldItalic r:id="rId24"/>
    </p:embeddedFont>
    <p:embeddedFont>
      <p:font typeface="Oswald" panose="020B0604020202020204" charset="0"/>
      <p:regular r:id="rId25"/>
      <p:bold r:id="rId26"/>
    </p:embeddedFont>
    <p:embeddedFont>
      <p:font typeface="Joti One" panose="020B0604020202020204" charset="0"/>
      <p:regular r:id="rId27"/>
    </p:embeddedFont>
    <p:embeddedFont>
      <p:font typeface="Zilla Slab Light" panose="020B0604020202020204" charset="0"/>
      <p:bold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Englebert" panose="020B0604020202020204" charset="0"/>
      <p:regular r:id="rId32"/>
    </p:embeddedFont>
    <p:embeddedFont>
      <p:font typeface="Roboto Condensed Light" panose="020B0604020202020204" charset="0"/>
      <p:regular r:id="rId33"/>
      <p:bold r:id="rId34"/>
      <p:italic r:id="rId35"/>
      <p:boldItalic r:id="rId36"/>
    </p:embeddedFont>
    <p:embeddedFont>
      <p:font typeface="BenchNine" panose="020B0604020202020204" charset="0"/>
      <p:regular r:id="rId37"/>
      <p:bold r:id="rId38"/>
    </p:embeddedFont>
    <p:embeddedFont>
      <p:font typeface="Pathway Gothic One" panose="020B0604020202020204" charset="0"/>
      <p:regular r:id="rId39"/>
    </p:embeddedFont>
    <p:embeddedFont>
      <p:font typeface="Hind" panose="020B0604020202020204" charset="0"/>
      <p:regular r:id="rId40"/>
      <p:bold r:id="rId41"/>
    </p:embeddedFont>
    <p:embeddedFont>
      <p:font typeface="Oswald Regular" panose="020B0604020202020204" charset="0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EAEAEA"/>
    <a:srgbClr val="8C3A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EE5342-2691-486B-AC0B-2D9EB9A97B4E}">
  <a:tblStyle styleId="{BEEE5342-2691-486B-AC0B-2D9EB9A97B4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AE01D917-2BC2-428B-B64E-62FE4111FBD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theme" Target="theme/theme1.xml"/><Relationship Id="rId20" Type="http://schemas.openxmlformats.org/officeDocument/2006/relationships/font" Target="fonts/font4.fntdata"/><Relationship Id="rId41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36122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c68a97855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4c68a97855_0_3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7592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4dfce81f19_0_1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4dfce81f19_0_1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5885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g4c68a97855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2" name="Google Shape;902;g4c68a97855_0_302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0739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5540b6adc3_2_2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5540b6adc3_2_2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4065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" name="Google Shape;1116;g6fe0c27f63_1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7" name="Google Shape;1117;g6fe0c27f63_1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2148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4c68a9785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4c68a97855_0_5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1593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3" name="Google Shape;1393;g5540b6adc3_2_9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4" name="Google Shape;1394;g5540b6adc3_2_9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528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6320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5" name="Google Shape;2215;g4c68a97855_1_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6" name="Google Shape;2216;g4c68a97855_1_284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1298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6fe0c27f6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6fe0c27f6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2585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g58b56fcf48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5" name="Google Shape;1165;g58b56fcf48_0_79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90345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4c68a97855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422900" y="731838"/>
            <a:ext cx="6503988" cy="3657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4c68a97855_0_83:notes"/>
          <p:cNvSpPr txBox="1">
            <a:spLocks noGrp="1"/>
          </p:cNvSpPr>
          <p:nvPr>
            <p:ph type="body" idx="1"/>
          </p:nvPr>
        </p:nvSpPr>
        <p:spPr>
          <a:xfrm>
            <a:off x="1734800" y="4632950"/>
            <a:ext cx="13878600" cy="438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1629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"/>
          <p:cNvSpPr/>
          <p:nvPr/>
        </p:nvSpPr>
        <p:spPr>
          <a:xfrm flipH="1">
            <a:off x="-741332" y="-713203"/>
            <a:ext cx="4256056" cy="4142923"/>
          </a:xfrm>
          <a:custGeom>
            <a:avLst/>
            <a:gdLst/>
            <a:ahLst/>
            <a:cxnLst/>
            <a:rect l="l" t="t" r="r" b="b"/>
            <a:pathLst>
              <a:path w="76970" h="74924" extrusionOk="0">
                <a:moveTo>
                  <a:pt x="554" y="1"/>
                </a:moveTo>
                <a:cubicBezTo>
                  <a:pt x="131" y="1328"/>
                  <a:pt x="1" y="2817"/>
                  <a:pt x="41" y="4462"/>
                </a:cubicBezTo>
                <a:cubicBezTo>
                  <a:pt x="180" y="10526"/>
                  <a:pt x="2630" y="17658"/>
                  <a:pt x="8939" y="19782"/>
                </a:cubicBezTo>
                <a:cubicBezTo>
                  <a:pt x="13042" y="21166"/>
                  <a:pt x="17788" y="19872"/>
                  <a:pt x="21679" y="21752"/>
                </a:cubicBezTo>
                <a:cubicBezTo>
                  <a:pt x="28875" y="25236"/>
                  <a:pt x="28924" y="37227"/>
                  <a:pt x="36454" y="39906"/>
                </a:cubicBezTo>
                <a:cubicBezTo>
                  <a:pt x="37891" y="40416"/>
                  <a:pt x="39472" y="40522"/>
                  <a:pt x="41073" y="40522"/>
                </a:cubicBezTo>
                <a:cubicBezTo>
                  <a:pt x="42200" y="40522"/>
                  <a:pt x="43337" y="40470"/>
                  <a:pt x="44442" y="40470"/>
                </a:cubicBezTo>
                <a:cubicBezTo>
                  <a:pt x="46969" y="40470"/>
                  <a:pt x="49324" y="40743"/>
                  <a:pt x="50993" y="42543"/>
                </a:cubicBezTo>
                <a:cubicBezTo>
                  <a:pt x="52686" y="44367"/>
                  <a:pt x="52866" y="47134"/>
                  <a:pt x="52573" y="49609"/>
                </a:cubicBezTo>
                <a:cubicBezTo>
                  <a:pt x="52279" y="52084"/>
                  <a:pt x="51604" y="54567"/>
                  <a:pt x="51938" y="57041"/>
                </a:cubicBezTo>
                <a:cubicBezTo>
                  <a:pt x="52450" y="60843"/>
                  <a:pt x="55234" y="63896"/>
                  <a:pt x="57880" y="66672"/>
                </a:cubicBezTo>
                <a:cubicBezTo>
                  <a:pt x="61665" y="70644"/>
                  <a:pt x="66185" y="74924"/>
                  <a:pt x="71586" y="74924"/>
                </a:cubicBezTo>
                <a:cubicBezTo>
                  <a:pt x="71808" y="74924"/>
                  <a:pt x="72031" y="74917"/>
                  <a:pt x="72256" y="74902"/>
                </a:cubicBezTo>
                <a:cubicBezTo>
                  <a:pt x="73925" y="74788"/>
                  <a:pt x="75513" y="74242"/>
                  <a:pt x="76970" y="73420"/>
                </a:cubicBezTo>
                <a:lnTo>
                  <a:pt x="769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7"/>
          <p:cNvSpPr/>
          <p:nvPr/>
        </p:nvSpPr>
        <p:spPr>
          <a:xfrm>
            <a:off x="166049" y="476298"/>
            <a:ext cx="304208" cy="310086"/>
          </a:xfrm>
          <a:custGeom>
            <a:avLst/>
            <a:gdLst/>
            <a:ahLst/>
            <a:cxnLst/>
            <a:rect l="l" t="t" r="r" b="b"/>
            <a:pathLst>
              <a:path w="12594" h="12840" extrusionOk="0">
                <a:moveTo>
                  <a:pt x="4437" y="773"/>
                </a:moveTo>
                <a:lnTo>
                  <a:pt x="4445" y="781"/>
                </a:lnTo>
                <a:cubicBezTo>
                  <a:pt x="4437" y="781"/>
                  <a:pt x="4429" y="773"/>
                  <a:pt x="4429" y="773"/>
                </a:cubicBezTo>
                <a:close/>
                <a:moveTo>
                  <a:pt x="668" y="4160"/>
                </a:moveTo>
                <a:cubicBezTo>
                  <a:pt x="673" y="4165"/>
                  <a:pt x="674" y="4169"/>
                  <a:pt x="677" y="4173"/>
                </a:cubicBezTo>
                <a:lnTo>
                  <a:pt x="677" y="4173"/>
                </a:lnTo>
                <a:lnTo>
                  <a:pt x="668" y="4168"/>
                </a:lnTo>
                <a:cubicBezTo>
                  <a:pt x="668" y="4168"/>
                  <a:pt x="668" y="4160"/>
                  <a:pt x="668" y="4160"/>
                </a:cubicBezTo>
                <a:close/>
                <a:moveTo>
                  <a:pt x="5340" y="0"/>
                </a:moveTo>
                <a:cubicBezTo>
                  <a:pt x="5243" y="8"/>
                  <a:pt x="5145" y="24"/>
                  <a:pt x="5047" y="49"/>
                </a:cubicBezTo>
                <a:cubicBezTo>
                  <a:pt x="5007" y="57"/>
                  <a:pt x="4966" y="65"/>
                  <a:pt x="4933" y="81"/>
                </a:cubicBezTo>
                <a:cubicBezTo>
                  <a:pt x="4486" y="228"/>
                  <a:pt x="4184" y="537"/>
                  <a:pt x="4266" y="773"/>
                </a:cubicBezTo>
                <a:cubicBezTo>
                  <a:pt x="4310" y="919"/>
                  <a:pt x="4497" y="996"/>
                  <a:pt x="4743" y="996"/>
                </a:cubicBezTo>
                <a:cubicBezTo>
                  <a:pt x="4813" y="996"/>
                  <a:pt x="4888" y="990"/>
                  <a:pt x="4966" y="977"/>
                </a:cubicBezTo>
                <a:lnTo>
                  <a:pt x="5405" y="2296"/>
                </a:lnTo>
                <a:cubicBezTo>
                  <a:pt x="4046" y="2540"/>
                  <a:pt x="2906" y="3460"/>
                  <a:pt x="2377" y="4738"/>
                </a:cubicBezTo>
                <a:lnTo>
                  <a:pt x="2361" y="4778"/>
                </a:lnTo>
                <a:cubicBezTo>
                  <a:pt x="2328" y="4860"/>
                  <a:pt x="2296" y="4941"/>
                  <a:pt x="2271" y="5015"/>
                </a:cubicBezTo>
                <a:lnTo>
                  <a:pt x="896" y="4656"/>
                </a:lnTo>
                <a:cubicBezTo>
                  <a:pt x="928" y="4331"/>
                  <a:pt x="839" y="4054"/>
                  <a:pt x="660" y="4005"/>
                </a:cubicBezTo>
                <a:cubicBezTo>
                  <a:pt x="641" y="4000"/>
                  <a:pt x="622" y="3998"/>
                  <a:pt x="603" y="3998"/>
                </a:cubicBezTo>
                <a:cubicBezTo>
                  <a:pt x="389" y="3998"/>
                  <a:pt x="154" y="4285"/>
                  <a:pt x="49" y="4681"/>
                </a:cubicBezTo>
                <a:cubicBezTo>
                  <a:pt x="41" y="4722"/>
                  <a:pt x="33" y="4762"/>
                  <a:pt x="25" y="4795"/>
                </a:cubicBezTo>
                <a:cubicBezTo>
                  <a:pt x="8" y="4892"/>
                  <a:pt x="0" y="4982"/>
                  <a:pt x="0" y="5080"/>
                </a:cubicBezTo>
                <a:cubicBezTo>
                  <a:pt x="0" y="5120"/>
                  <a:pt x="8" y="5169"/>
                  <a:pt x="8" y="5210"/>
                </a:cubicBezTo>
                <a:cubicBezTo>
                  <a:pt x="41" y="5397"/>
                  <a:pt x="122" y="5536"/>
                  <a:pt x="244" y="5568"/>
                </a:cubicBezTo>
                <a:cubicBezTo>
                  <a:pt x="264" y="5573"/>
                  <a:pt x="284" y="5576"/>
                  <a:pt x="305" y="5576"/>
                </a:cubicBezTo>
                <a:cubicBezTo>
                  <a:pt x="476" y="5576"/>
                  <a:pt x="657" y="5397"/>
                  <a:pt x="774" y="5120"/>
                </a:cubicBezTo>
                <a:lnTo>
                  <a:pt x="2149" y="5487"/>
                </a:lnTo>
                <a:cubicBezTo>
                  <a:pt x="2149" y="5487"/>
                  <a:pt x="2149" y="5495"/>
                  <a:pt x="2149" y="5503"/>
                </a:cubicBezTo>
                <a:cubicBezTo>
                  <a:pt x="2125" y="5617"/>
                  <a:pt x="2109" y="5723"/>
                  <a:pt x="2100" y="5837"/>
                </a:cubicBezTo>
                <a:lnTo>
                  <a:pt x="2084" y="5943"/>
                </a:lnTo>
                <a:cubicBezTo>
                  <a:pt x="2076" y="6032"/>
                  <a:pt x="2076" y="6122"/>
                  <a:pt x="2076" y="6219"/>
                </a:cubicBezTo>
                <a:lnTo>
                  <a:pt x="2076" y="6293"/>
                </a:lnTo>
                <a:cubicBezTo>
                  <a:pt x="2076" y="6398"/>
                  <a:pt x="2076" y="6512"/>
                  <a:pt x="2084" y="6626"/>
                </a:cubicBezTo>
                <a:lnTo>
                  <a:pt x="2092" y="6716"/>
                </a:lnTo>
                <a:cubicBezTo>
                  <a:pt x="2109" y="6814"/>
                  <a:pt x="2117" y="6903"/>
                  <a:pt x="2133" y="6993"/>
                </a:cubicBezTo>
                <a:cubicBezTo>
                  <a:pt x="2133" y="7017"/>
                  <a:pt x="2141" y="7050"/>
                  <a:pt x="2149" y="7074"/>
                </a:cubicBezTo>
                <a:cubicBezTo>
                  <a:pt x="2174" y="7188"/>
                  <a:pt x="2198" y="7302"/>
                  <a:pt x="2231" y="7408"/>
                </a:cubicBezTo>
                <a:lnTo>
                  <a:pt x="2255" y="7481"/>
                </a:lnTo>
                <a:cubicBezTo>
                  <a:pt x="2280" y="7571"/>
                  <a:pt x="2312" y="7668"/>
                  <a:pt x="2345" y="7758"/>
                </a:cubicBezTo>
                <a:cubicBezTo>
                  <a:pt x="2361" y="7782"/>
                  <a:pt x="2369" y="7815"/>
                  <a:pt x="2377" y="7839"/>
                </a:cubicBezTo>
                <a:cubicBezTo>
                  <a:pt x="2402" y="7896"/>
                  <a:pt x="2426" y="7953"/>
                  <a:pt x="2450" y="8010"/>
                </a:cubicBezTo>
                <a:lnTo>
                  <a:pt x="1351" y="8800"/>
                </a:lnTo>
                <a:cubicBezTo>
                  <a:pt x="1089" y="8532"/>
                  <a:pt x="793" y="8377"/>
                  <a:pt x="560" y="8377"/>
                </a:cubicBezTo>
                <a:cubicBezTo>
                  <a:pt x="474" y="8377"/>
                  <a:pt x="397" y="8398"/>
                  <a:pt x="334" y="8442"/>
                </a:cubicBezTo>
                <a:cubicBezTo>
                  <a:pt x="171" y="8564"/>
                  <a:pt x="130" y="8808"/>
                  <a:pt x="196" y="9101"/>
                </a:cubicBezTo>
                <a:cubicBezTo>
                  <a:pt x="212" y="9166"/>
                  <a:pt x="228" y="9231"/>
                  <a:pt x="253" y="9297"/>
                </a:cubicBezTo>
                <a:cubicBezTo>
                  <a:pt x="301" y="9435"/>
                  <a:pt x="366" y="9565"/>
                  <a:pt x="440" y="9695"/>
                </a:cubicBezTo>
                <a:cubicBezTo>
                  <a:pt x="472" y="9744"/>
                  <a:pt x="505" y="9793"/>
                  <a:pt x="546" y="9842"/>
                </a:cubicBezTo>
                <a:cubicBezTo>
                  <a:pt x="863" y="10279"/>
                  <a:pt x="1273" y="10554"/>
                  <a:pt x="1578" y="10554"/>
                </a:cubicBezTo>
                <a:cubicBezTo>
                  <a:pt x="1665" y="10554"/>
                  <a:pt x="1743" y="10532"/>
                  <a:pt x="1807" y="10485"/>
                </a:cubicBezTo>
                <a:cubicBezTo>
                  <a:pt x="2043" y="10314"/>
                  <a:pt x="2027" y="9874"/>
                  <a:pt x="1799" y="9402"/>
                </a:cubicBezTo>
                <a:lnTo>
                  <a:pt x="2825" y="8653"/>
                </a:lnTo>
                <a:cubicBezTo>
                  <a:pt x="2874" y="8719"/>
                  <a:pt x="2931" y="8784"/>
                  <a:pt x="2980" y="8857"/>
                </a:cubicBezTo>
                <a:cubicBezTo>
                  <a:pt x="3322" y="9272"/>
                  <a:pt x="3745" y="9622"/>
                  <a:pt x="4225" y="9874"/>
                </a:cubicBezTo>
                <a:cubicBezTo>
                  <a:pt x="4429" y="9980"/>
                  <a:pt x="4640" y="10070"/>
                  <a:pt x="4860" y="10143"/>
                </a:cubicBezTo>
                <a:cubicBezTo>
                  <a:pt x="4933" y="10168"/>
                  <a:pt x="4998" y="10184"/>
                  <a:pt x="5072" y="10208"/>
                </a:cubicBezTo>
                <a:cubicBezTo>
                  <a:pt x="5226" y="10249"/>
                  <a:pt x="5381" y="10273"/>
                  <a:pt x="5536" y="10298"/>
                </a:cubicBezTo>
                <a:lnTo>
                  <a:pt x="5601" y="11820"/>
                </a:lnTo>
                <a:cubicBezTo>
                  <a:pt x="5186" y="11901"/>
                  <a:pt x="4893" y="12121"/>
                  <a:pt x="4909" y="12357"/>
                </a:cubicBezTo>
                <a:cubicBezTo>
                  <a:pt x="4917" y="12628"/>
                  <a:pt x="5342" y="12839"/>
                  <a:pt x="5866" y="12839"/>
                </a:cubicBezTo>
                <a:cubicBezTo>
                  <a:pt x="5894" y="12839"/>
                  <a:pt x="5922" y="12839"/>
                  <a:pt x="5951" y="12838"/>
                </a:cubicBezTo>
                <a:cubicBezTo>
                  <a:pt x="6000" y="12838"/>
                  <a:pt x="6049" y="12829"/>
                  <a:pt x="6097" y="12821"/>
                </a:cubicBezTo>
                <a:cubicBezTo>
                  <a:pt x="6211" y="12813"/>
                  <a:pt x="6334" y="12781"/>
                  <a:pt x="6447" y="12748"/>
                </a:cubicBezTo>
                <a:cubicBezTo>
                  <a:pt x="6504" y="12732"/>
                  <a:pt x="6553" y="12707"/>
                  <a:pt x="6602" y="12683"/>
                </a:cubicBezTo>
                <a:cubicBezTo>
                  <a:pt x="6822" y="12577"/>
                  <a:pt x="6960" y="12422"/>
                  <a:pt x="6952" y="12260"/>
                </a:cubicBezTo>
                <a:cubicBezTo>
                  <a:pt x="6936" y="12024"/>
                  <a:pt x="6627" y="11836"/>
                  <a:pt x="6211" y="11788"/>
                </a:cubicBezTo>
                <a:lnTo>
                  <a:pt x="6203" y="11788"/>
                </a:lnTo>
                <a:lnTo>
                  <a:pt x="6146" y="10347"/>
                </a:lnTo>
                <a:cubicBezTo>
                  <a:pt x="6187" y="10347"/>
                  <a:pt x="6236" y="10347"/>
                  <a:pt x="6285" y="10338"/>
                </a:cubicBezTo>
                <a:cubicBezTo>
                  <a:pt x="6480" y="10338"/>
                  <a:pt x="6675" y="10314"/>
                  <a:pt x="6863" y="10282"/>
                </a:cubicBezTo>
                <a:cubicBezTo>
                  <a:pt x="7131" y="10233"/>
                  <a:pt x="7392" y="10159"/>
                  <a:pt x="7644" y="10062"/>
                </a:cubicBezTo>
                <a:cubicBezTo>
                  <a:pt x="7766" y="10013"/>
                  <a:pt x="7880" y="9956"/>
                  <a:pt x="8002" y="9891"/>
                </a:cubicBezTo>
                <a:lnTo>
                  <a:pt x="8580" y="10615"/>
                </a:lnTo>
                <a:cubicBezTo>
                  <a:pt x="8409" y="10811"/>
                  <a:pt x="8336" y="11030"/>
                  <a:pt x="8434" y="11144"/>
                </a:cubicBezTo>
                <a:cubicBezTo>
                  <a:pt x="8474" y="11194"/>
                  <a:pt x="8540" y="11217"/>
                  <a:pt x="8621" y="11217"/>
                </a:cubicBezTo>
                <a:cubicBezTo>
                  <a:pt x="8768" y="11217"/>
                  <a:pt x="8964" y="11140"/>
                  <a:pt x="9142" y="10998"/>
                </a:cubicBezTo>
                <a:cubicBezTo>
                  <a:pt x="9166" y="10982"/>
                  <a:pt x="9183" y="10957"/>
                  <a:pt x="9207" y="10941"/>
                </a:cubicBezTo>
                <a:cubicBezTo>
                  <a:pt x="9264" y="10884"/>
                  <a:pt x="9313" y="10827"/>
                  <a:pt x="9354" y="10770"/>
                </a:cubicBezTo>
                <a:cubicBezTo>
                  <a:pt x="9378" y="10737"/>
                  <a:pt x="9394" y="10713"/>
                  <a:pt x="9411" y="10680"/>
                </a:cubicBezTo>
                <a:cubicBezTo>
                  <a:pt x="9484" y="10542"/>
                  <a:pt x="9492" y="10420"/>
                  <a:pt x="9427" y="10338"/>
                </a:cubicBezTo>
                <a:cubicBezTo>
                  <a:pt x="9387" y="10287"/>
                  <a:pt x="9318" y="10262"/>
                  <a:pt x="9234" y="10262"/>
                </a:cubicBezTo>
                <a:cubicBezTo>
                  <a:pt x="9132" y="10262"/>
                  <a:pt x="9007" y="10299"/>
                  <a:pt x="8882" y="10371"/>
                </a:cubicBezTo>
                <a:lnTo>
                  <a:pt x="8336" y="9695"/>
                </a:lnTo>
                <a:cubicBezTo>
                  <a:pt x="8580" y="9541"/>
                  <a:pt x="8816" y="9353"/>
                  <a:pt x="9020" y="9142"/>
                </a:cubicBezTo>
                <a:cubicBezTo>
                  <a:pt x="9052" y="9109"/>
                  <a:pt x="9077" y="9077"/>
                  <a:pt x="9109" y="9036"/>
                </a:cubicBezTo>
                <a:cubicBezTo>
                  <a:pt x="9175" y="8971"/>
                  <a:pt x="9240" y="8898"/>
                  <a:pt x="9305" y="8824"/>
                </a:cubicBezTo>
                <a:cubicBezTo>
                  <a:pt x="9337" y="8784"/>
                  <a:pt x="9362" y="8735"/>
                  <a:pt x="9394" y="8694"/>
                </a:cubicBezTo>
                <a:cubicBezTo>
                  <a:pt x="9451" y="8621"/>
                  <a:pt x="9500" y="8548"/>
                  <a:pt x="9549" y="8474"/>
                </a:cubicBezTo>
                <a:cubicBezTo>
                  <a:pt x="9582" y="8434"/>
                  <a:pt x="9606" y="8385"/>
                  <a:pt x="9630" y="8336"/>
                </a:cubicBezTo>
                <a:cubicBezTo>
                  <a:pt x="9655" y="8295"/>
                  <a:pt x="9679" y="8255"/>
                  <a:pt x="9704" y="8214"/>
                </a:cubicBezTo>
                <a:lnTo>
                  <a:pt x="11136" y="8710"/>
                </a:lnTo>
                <a:cubicBezTo>
                  <a:pt x="11055" y="9215"/>
                  <a:pt x="11161" y="9647"/>
                  <a:pt x="11438" y="9744"/>
                </a:cubicBezTo>
                <a:cubicBezTo>
                  <a:pt x="11476" y="9758"/>
                  <a:pt x="11516" y="9765"/>
                  <a:pt x="11557" y="9765"/>
                </a:cubicBezTo>
                <a:cubicBezTo>
                  <a:pt x="11881" y="9765"/>
                  <a:pt x="12268" y="9353"/>
                  <a:pt x="12463" y="8767"/>
                </a:cubicBezTo>
                <a:cubicBezTo>
                  <a:pt x="12488" y="8710"/>
                  <a:pt x="12504" y="8662"/>
                  <a:pt x="12512" y="8605"/>
                </a:cubicBezTo>
                <a:cubicBezTo>
                  <a:pt x="12553" y="8466"/>
                  <a:pt x="12577" y="8320"/>
                  <a:pt x="12585" y="8165"/>
                </a:cubicBezTo>
                <a:cubicBezTo>
                  <a:pt x="12594" y="8100"/>
                  <a:pt x="12594" y="8035"/>
                  <a:pt x="12585" y="7961"/>
                </a:cubicBezTo>
                <a:cubicBezTo>
                  <a:pt x="12561" y="7668"/>
                  <a:pt x="12455" y="7440"/>
                  <a:pt x="12260" y="7375"/>
                </a:cubicBezTo>
                <a:cubicBezTo>
                  <a:pt x="12225" y="7364"/>
                  <a:pt x="12189" y="7358"/>
                  <a:pt x="12152" y="7358"/>
                </a:cubicBezTo>
                <a:cubicBezTo>
                  <a:pt x="11901" y="7358"/>
                  <a:pt x="11601" y="7612"/>
                  <a:pt x="11389" y="8002"/>
                </a:cubicBezTo>
                <a:lnTo>
                  <a:pt x="9997" y="7530"/>
                </a:lnTo>
                <a:cubicBezTo>
                  <a:pt x="10021" y="7465"/>
                  <a:pt x="10037" y="7400"/>
                  <a:pt x="10054" y="7335"/>
                </a:cubicBezTo>
                <a:cubicBezTo>
                  <a:pt x="10070" y="7286"/>
                  <a:pt x="10078" y="7245"/>
                  <a:pt x="10086" y="7196"/>
                </a:cubicBezTo>
                <a:cubicBezTo>
                  <a:pt x="10111" y="7107"/>
                  <a:pt x="10127" y="7009"/>
                  <a:pt x="10143" y="6919"/>
                </a:cubicBezTo>
                <a:cubicBezTo>
                  <a:pt x="10151" y="6879"/>
                  <a:pt x="10151" y="6838"/>
                  <a:pt x="10160" y="6789"/>
                </a:cubicBezTo>
                <a:cubicBezTo>
                  <a:pt x="10176" y="6692"/>
                  <a:pt x="10176" y="6586"/>
                  <a:pt x="10184" y="6496"/>
                </a:cubicBezTo>
                <a:cubicBezTo>
                  <a:pt x="10184" y="6464"/>
                  <a:pt x="10192" y="6439"/>
                  <a:pt x="10192" y="6415"/>
                </a:cubicBezTo>
                <a:cubicBezTo>
                  <a:pt x="10192" y="6268"/>
                  <a:pt x="10192" y="6122"/>
                  <a:pt x="10184" y="5975"/>
                </a:cubicBezTo>
                <a:lnTo>
                  <a:pt x="11031" y="5967"/>
                </a:lnTo>
                <a:cubicBezTo>
                  <a:pt x="11071" y="6228"/>
                  <a:pt x="11202" y="6415"/>
                  <a:pt x="11348" y="6415"/>
                </a:cubicBezTo>
                <a:cubicBezTo>
                  <a:pt x="11535" y="6415"/>
                  <a:pt x="11674" y="6122"/>
                  <a:pt x="11674" y="5772"/>
                </a:cubicBezTo>
                <a:lnTo>
                  <a:pt x="11674" y="5674"/>
                </a:lnTo>
                <a:cubicBezTo>
                  <a:pt x="11666" y="5601"/>
                  <a:pt x="11649" y="5527"/>
                  <a:pt x="11633" y="5454"/>
                </a:cubicBezTo>
                <a:cubicBezTo>
                  <a:pt x="11617" y="5422"/>
                  <a:pt x="11609" y="5389"/>
                  <a:pt x="11592" y="5356"/>
                </a:cubicBezTo>
                <a:cubicBezTo>
                  <a:pt x="11535" y="5218"/>
                  <a:pt x="11438" y="5129"/>
                  <a:pt x="11340" y="5129"/>
                </a:cubicBezTo>
                <a:cubicBezTo>
                  <a:pt x="11193" y="5129"/>
                  <a:pt x="11063" y="5316"/>
                  <a:pt x="11031" y="5576"/>
                </a:cubicBezTo>
                <a:lnTo>
                  <a:pt x="10143" y="5593"/>
                </a:lnTo>
                <a:cubicBezTo>
                  <a:pt x="10037" y="5006"/>
                  <a:pt x="9810" y="4461"/>
                  <a:pt x="9476" y="3973"/>
                </a:cubicBezTo>
                <a:lnTo>
                  <a:pt x="10363" y="2825"/>
                </a:lnTo>
                <a:cubicBezTo>
                  <a:pt x="10611" y="2957"/>
                  <a:pt x="10856" y="3028"/>
                  <a:pt x="11057" y="3028"/>
                </a:cubicBezTo>
                <a:cubicBezTo>
                  <a:pt x="11226" y="3028"/>
                  <a:pt x="11364" y="2978"/>
                  <a:pt x="11446" y="2874"/>
                </a:cubicBezTo>
                <a:cubicBezTo>
                  <a:pt x="11666" y="2589"/>
                  <a:pt x="11397" y="2011"/>
                  <a:pt x="10843" y="1587"/>
                </a:cubicBezTo>
                <a:cubicBezTo>
                  <a:pt x="10803" y="1555"/>
                  <a:pt x="10754" y="1522"/>
                  <a:pt x="10705" y="1490"/>
                </a:cubicBezTo>
                <a:cubicBezTo>
                  <a:pt x="10583" y="1408"/>
                  <a:pt x="10445" y="1335"/>
                  <a:pt x="10306" y="1286"/>
                </a:cubicBezTo>
                <a:cubicBezTo>
                  <a:pt x="10241" y="1262"/>
                  <a:pt x="10176" y="1237"/>
                  <a:pt x="10111" y="1221"/>
                </a:cubicBezTo>
                <a:cubicBezTo>
                  <a:pt x="10013" y="1197"/>
                  <a:pt x="9920" y="1184"/>
                  <a:pt x="9835" y="1184"/>
                </a:cubicBezTo>
                <a:cubicBezTo>
                  <a:pt x="9665" y="1184"/>
                  <a:pt x="9527" y="1235"/>
                  <a:pt x="9451" y="1343"/>
                </a:cubicBezTo>
                <a:cubicBezTo>
                  <a:pt x="9272" y="1571"/>
                  <a:pt x="9411" y="1986"/>
                  <a:pt x="9761" y="2369"/>
                </a:cubicBezTo>
                <a:lnTo>
                  <a:pt x="8971" y="3386"/>
                </a:lnTo>
                <a:cubicBezTo>
                  <a:pt x="8214" y="2637"/>
                  <a:pt x="7184" y="2225"/>
                  <a:pt x="6124" y="2225"/>
                </a:cubicBezTo>
                <a:cubicBezTo>
                  <a:pt x="6056" y="2225"/>
                  <a:pt x="5987" y="2227"/>
                  <a:pt x="5918" y="2231"/>
                </a:cubicBezTo>
                <a:lnTo>
                  <a:pt x="5446" y="814"/>
                </a:lnTo>
                <a:cubicBezTo>
                  <a:pt x="5756" y="651"/>
                  <a:pt x="5943" y="415"/>
                  <a:pt x="5878" y="228"/>
                </a:cubicBezTo>
                <a:cubicBezTo>
                  <a:pt x="5837" y="98"/>
                  <a:pt x="5682" y="24"/>
                  <a:pt x="54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7"/>
          <p:cNvSpPr/>
          <p:nvPr/>
        </p:nvSpPr>
        <p:spPr>
          <a:xfrm>
            <a:off x="899477" y="-215697"/>
            <a:ext cx="741377" cy="755698"/>
          </a:xfrm>
          <a:custGeom>
            <a:avLst/>
            <a:gdLst/>
            <a:ahLst/>
            <a:cxnLst/>
            <a:rect l="l" t="t" r="r" b="b"/>
            <a:pathLst>
              <a:path w="12594" h="12840" extrusionOk="0">
                <a:moveTo>
                  <a:pt x="4437" y="773"/>
                </a:moveTo>
                <a:lnTo>
                  <a:pt x="4445" y="781"/>
                </a:lnTo>
                <a:cubicBezTo>
                  <a:pt x="4437" y="781"/>
                  <a:pt x="4429" y="773"/>
                  <a:pt x="4429" y="773"/>
                </a:cubicBezTo>
                <a:close/>
                <a:moveTo>
                  <a:pt x="668" y="4160"/>
                </a:moveTo>
                <a:cubicBezTo>
                  <a:pt x="673" y="4165"/>
                  <a:pt x="674" y="4169"/>
                  <a:pt x="677" y="4173"/>
                </a:cubicBezTo>
                <a:lnTo>
                  <a:pt x="677" y="4173"/>
                </a:lnTo>
                <a:lnTo>
                  <a:pt x="668" y="4168"/>
                </a:lnTo>
                <a:cubicBezTo>
                  <a:pt x="668" y="4168"/>
                  <a:pt x="668" y="4160"/>
                  <a:pt x="668" y="4160"/>
                </a:cubicBezTo>
                <a:close/>
                <a:moveTo>
                  <a:pt x="5340" y="0"/>
                </a:moveTo>
                <a:cubicBezTo>
                  <a:pt x="5243" y="8"/>
                  <a:pt x="5145" y="24"/>
                  <a:pt x="5047" y="49"/>
                </a:cubicBezTo>
                <a:cubicBezTo>
                  <a:pt x="5007" y="57"/>
                  <a:pt x="4966" y="65"/>
                  <a:pt x="4933" y="81"/>
                </a:cubicBezTo>
                <a:cubicBezTo>
                  <a:pt x="4486" y="228"/>
                  <a:pt x="4184" y="537"/>
                  <a:pt x="4266" y="773"/>
                </a:cubicBezTo>
                <a:cubicBezTo>
                  <a:pt x="4310" y="919"/>
                  <a:pt x="4497" y="996"/>
                  <a:pt x="4743" y="996"/>
                </a:cubicBezTo>
                <a:cubicBezTo>
                  <a:pt x="4813" y="996"/>
                  <a:pt x="4888" y="990"/>
                  <a:pt x="4966" y="977"/>
                </a:cubicBezTo>
                <a:lnTo>
                  <a:pt x="5405" y="2296"/>
                </a:lnTo>
                <a:cubicBezTo>
                  <a:pt x="4046" y="2540"/>
                  <a:pt x="2906" y="3460"/>
                  <a:pt x="2377" y="4738"/>
                </a:cubicBezTo>
                <a:lnTo>
                  <a:pt x="2361" y="4778"/>
                </a:lnTo>
                <a:cubicBezTo>
                  <a:pt x="2328" y="4860"/>
                  <a:pt x="2296" y="4941"/>
                  <a:pt x="2271" y="5015"/>
                </a:cubicBezTo>
                <a:lnTo>
                  <a:pt x="896" y="4656"/>
                </a:lnTo>
                <a:cubicBezTo>
                  <a:pt x="928" y="4331"/>
                  <a:pt x="839" y="4054"/>
                  <a:pt x="660" y="4005"/>
                </a:cubicBezTo>
                <a:cubicBezTo>
                  <a:pt x="641" y="4000"/>
                  <a:pt x="622" y="3998"/>
                  <a:pt x="603" y="3998"/>
                </a:cubicBezTo>
                <a:cubicBezTo>
                  <a:pt x="389" y="3998"/>
                  <a:pt x="154" y="4285"/>
                  <a:pt x="49" y="4681"/>
                </a:cubicBezTo>
                <a:cubicBezTo>
                  <a:pt x="41" y="4722"/>
                  <a:pt x="33" y="4762"/>
                  <a:pt x="25" y="4795"/>
                </a:cubicBezTo>
                <a:cubicBezTo>
                  <a:pt x="8" y="4892"/>
                  <a:pt x="0" y="4982"/>
                  <a:pt x="0" y="5080"/>
                </a:cubicBezTo>
                <a:cubicBezTo>
                  <a:pt x="0" y="5120"/>
                  <a:pt x="8" y="5169"/>
                  <a:pt x="8" y="5210"/>
                </a:cubicBezTo>
                <a:cubicBezTo>
                  <a:pt x="41" y="5397"/>
                  <a:pt x="122" y="5536"/>
                  <a:pt x="244" y="5568"/>
                </a:cubicBezTo>
                <a:cubicBezTo>
                  <a:pt x="264" y="5573"/>
                  <a:pt x="284" y="5576"/>
                  <a:pt x="305" y="5576"/>
                </a:cubicBezTo>
                <a:cubicBezTo>
                  <a:pt x="476" y="5576"/>
                  <a:pt x="657" y="5397"/>
                  <a:pt x="774" y="5120"/>
                </a:cubicBezTo>
                <a:lnTo>
                  <a:pt x="2149" y="5487"/>
                </a:lnTo>
                <a:cubicBezTo>
                  <a:pt x="2149" y="5487"/>
                  <a:pt x="2149" y="5495"/>
                  <a:pt x="2149" y="5503"/>
                </a:cubicBezTo>
                <a:cubicBezTo>
                  <a:pt x="2125" y="5617"/>
                  <a:pt x="2109" y="5723"/>
                  <a:pt x="2100" y="5837"/>
                </a:cubicBezTo>
                <a:lnTo>
                  <a:pt x="2084" y="5943"/>
                </a:lnTo>
                <a:cubicBezTo>
                  <a:pt x="2076" y="6032"/>
                  <a:pt x="2076" y="6122"/>
                  <a:pt x="2076" y="6219"/>
                </a:cubicBezTo>
                <a:lnTo>
                  <a:pt x="2076" y="6293"/>
                </a:lnTo>
                <a:cubicBezTo>
                  <a:pt x="2076" y="6398"/>
                  <a:pt x="2076" y="6512"/>
                  <a:pt x="2084" y="6626"/>
                </a:cubicBezTo>
                <a:lnTo>
                  <a:pt x="2092" y="6716"/>
                </a:lnTo>
                <a:cubicBezTo>
                  <a:pt x="2109" y="6814"/>
                  <a:pt x="2117" y="6903"/>
                  <a:pt x="2133" y="6993"/>
                </a:cubicBezTo>
                <a:cubicBezTo>
                  <a:pt x="2133" y="7017"/>
                  <a:pt x="2141" y="7050"/>
                  <a:pt x="2149" y="7074"/>
                </a:cubicBezTo>
                <a:cubicBezTo>
                  <a:pt x="2174" y="7188"/>
                  <a:pt x="2198" y="7302"/>
                  <a:pt x="2231" y="7408"/>
                </a:cubicBezTo>
                <a:lnTo>
                  <a:pt x="2255" y="7481"/>
                </a:lnTo>
                <a:cubicBezTo>
                  <a:pt x="2280" y="7571"/>
                  <a:pt x="2312" y="7668"/>
                  <a:pt x="2345" y="7758"/>
                </a:cubicBezTo>
                <a:cubicBezTo>
                  <a:pt x="2361" y="7782"/>
                  <a:pt x="2369" y="7815"/>
                  <a:pt x="2377" y="7839"/>
                </a:cubicBezTo>
                <a:cubicBezTo>
                  <a:pt x="2402" y="7896"/>
                  <a:pt x="2426" y="7953"/>
                  <a:pt x="2450" y="8010"/>
                </a:cubicBezTo>
                <a:lnTo>
                  <a:pt x="1351" y="8800"/>
                </a:lnTo>
                <a:cubicBezTo>
                  <a:pt x="1089" y="8532"/>
                  <a:pt x="793" y="8377"/>
                  <a:pt x="560" y="8377"/>
                </a:cubicBezTo>
                <a:cubicBezTo>
                  <a:pt x="474" y="8377"/>
                  <a:pt x="397" y="8398"/>
                  <a:pt x="334" y="8442"/>
                </a:cubicBezTo>
                <a:cubicBezTo>
                  <a:pt x="171" y="8564"/>
                  <a:pt x="130" y="8808"/>
                  <a:pt x="196" y="9101"/>
                </a:cubicBezTo>
                <a:cubicBezTo>
                  <a:pt x="212" y="9166"/>
                  <a:pt x="228" y="9231"/>
                  <a:pt x="253" y="9297"/>
                </a:cubicBezTo>
                <a:cubicBezTo>
                  <a:pt x="301" y="9435"/>
                  <a:pt x="366" y="9565"/>
                  <a:pt x="440" y="9695"/>
                </a:cubicBezTo>
                <a:cubicBezTo>
                  <a:pt x="472" y="9744"/>
                  <a:pt x="505" y="9793"/>
                  <a:pt x="546" y="9842"/>
                </a:cubicBezTo>
                <a:cubicBezTo>
                  <a:pt x="863" y="10279"/>
                  <a:pt x="1273" y="10554"/>
                  <a:pt x="1578" y="10554"/>
                </a:cubicBezTo>
                <a:cubicBezTo>
                  <a:pt x="1665" y="10554"/>
                  <a:pt x="1743" y="10532"/>
                  <a:pt x="1807" y="10485"/>
                </a:cubicBezTo>
                <a:cubicBezTo>
                  <a:pt x="2043" y="10314"/>
                  <a:pt x="2027" y="9874"/>
                  <a:pt x="1799" y="9402"/>
                </a:cubicBezTo>
                <a:lnTo>
                  <a:pt x="2825" y="8653"/>
                </a:lnTo>
                <a:cubicBezTo>
                  <a:pt x="2874" y="8719"/>
                  <a:pt x="2931" y="8784"/>
                  <a:pt x="2980" y="8857"/>
                </a:cubicBezTo>
                <a:cubicBezTo>
                  <a:pt x="3322" y="9272"/>
                  <a:pt x="3745" y="9622"/>
                  <a:pt x="4225" y="9874"/>
                </a:cubicBezTo>
                <a:cubicBezTo>
                  <a:pt x="4429" y="9980"/>
                  <a:pt x="4640" y="10070"/>
                  <a:pt x="4860" y="10143"/>
                </a:cubicBezTo>
                <a:cubicBezTo>
                  <a:pt x="4933" y="10168"/>
                  <a:pt x="4998" y="10184"/>
                  <a:pt x="5072" y="10208"/>
                </a:cubicBezTo>
                <a:cubicBezTo>
                  <a:pt x="5226" y="10249"/>
                  <a:pt x="5381" y="10273"/>
                  <a:pt x="5536" y="10298"/>
                </a:cubicBezTo>
                <a:lnTo>
                  <a:pt x="5601" y="11820"/>
                </a:lnTo>
                <a:cubicBezTo>
                  <a:pt x="5186" y="11901"/>
                  <a:pt x="4893" y="12121"/>
                  <a:pt x="4909" y="12357"/>
                </a:cubicBezTo>
                <a:cubicBezTo>
                  <a:pt x="4917" y="12628"/>
                  <a:pt x="5342" y="12839"/>
                  <a:pt x="5866" y="12839"/>
                </a:cubicBezTo>
                <a:cubicBezTo>
                  <a:pt x="5894" y="12839"/>
                  <a:pt x="5922" y="12839"/>
                  <a:pt x="5951" y="12838"/>
                </a:cubicBezTo>
                <a:cubicBezTo>
                  <a:pt x="6000" y="12838"/>
                  <a:pt x="6049" y="12829"/>
                  <a:pt x="6097" y="12821"/>
                </a:cubicBezTo>
                <a:cubicBezTo>
                  <a:pt x="6211" y="12813"/>
                  <a:pt x="6334" y="12781"/>
                  <a:pt x="6447" y="12748"/>
                </a:cubicBezTo>
                <a:cubicBezTo>
                  <a:pt x="6504" y="12732"/>
                  <a:pt x="6553" y="12707"/>
                  <a:pt x="6602" y="12683"/>
                </a:cubicBezTo>
                <a:cubicBezTo>
                  <a:pt x="6822" y="12577"/>
                  <a:pt x="6960" y="12422"/>
                  <a:pt x="6952" y="12260"/>
                </a:cubicBezTo>
                <a:cubicBezTo>
                  <a:pt x="6936" y="12024"/>
                  <a:pt x="6627" y="11836"/>
                  <a:pt x="6211" y="11788"/>
                </a:cubicBezTo>
                <a:lnTo>
                  <a:pt x="6203" y="11788"/>
                </a:lnTo>
                <a:lnTo>
                  <a:pt x="6146" y="10347"/>
                </a:lnTo>
                <a:cubicBezTo>
                  <a:pt x="6187" y="10347"/>
                  <a:pt x="6236" y="10347"/>
                  <a:pt x="6285" y="10338"/>
                </a:cubicBezTo>
                <a:cubicBezTo>
                  <a:pt x="6480" y="10338"/>
                  <a:pt x="6675" y="10314"/>
                  <a:pt x="6863" y="10282"/>
                </a:cubicBezTo>
                <a:cubicBezTo>
                  <a:pt x="7131" y="10233"/>
                  <a:pt x="7392" y="10159"/>
                  <a:pt x="7644" y="10062"/>
                </a:cubicBezTo>
                <a:cubicBezTo>
                  <a:pt x="7766" y="10013"/>
                  <a:pt x="7880" y="9956"/>
                  <a:pt x="8002" y="9891"/>
                </a:cubicBezTo>
                <a:lnTo>
                  <a:pt x="8580" y="10615"/>
                </a:lnTo>
                <a:cubicBezTo>
                  <a:pt x="8409" y="10811"/>
                  <a:pt x="8336" y="11030"/>
                  <a:pt x="8434" y="11144"/>
                </a:cubicBezTo>
                <a:cubicBezTo>
                  <a:pt x="8474" y="11194"/>
                  <a:pt x="8540" y="11217"/>
                  <a:pt x="8621" y="11217"/>
                </a:cubicBezTo>
                <a:cubicBezTo>
                  <a:pt x="8768" y="11217"/>
                  <a:pt x="8964" y="11140"/>
                  <a:pt x="9142" y="10998"/>
                </a:cubicBezTo>
                <a:cubicBezTo>
                  <a:pt x="9166" y="10982"/>
                  <a:pt x="9183" y="10957"/>
                  <a:pt x="9207" y="10941"/>
                </a:cubicBezTo>
                <a:cubicBezTo>
                  <a:pt x="9264" y="10884"/>
                  <a:pt x="9313" y="10827"/>
                  <a:pt x="9354" y="10770"/>
                </a:cubicBezTo>
                <a:cubicBezTo>
                  <a:pt x="9378" y="10737"/>
                  <a:pt x="9394" y="10713"/>
                  <a:pt x="9411" y="10680"/>
                </a:cubicBezTo>
                <a:cubicBezTo>
                  <a:pt x="9484" y="10542"/>
                  <a:pt x="9492" y="10420"/>
                  <a:pt x="9427" y="10338"/>
                </a:cubicBezTo>
                <a:cubicBezTo>
                  <a:pt x="9387" y="10287"/>
                  <a:pt x="9318" y="10262"/>
                  <a:pt x="9234" y="10262"/>
                </a:cubicBezTo>
                <a:cubicBezTo>
                  <a:pt x="9132" y="10262"/>
                  <a:pt x="9007" y="10299"/>
                  <a:pt x="8882" y="10371"/>
                </a:cubicBezTo>
                <a:lnTo>
                  <a:pt x="8336" y="9695"/>
                </a:lnTo>
                <a:cubicBezTo>
                  <a:pt x="8580" y="9541"/>
                  <a:pt x="8816" y="9353"/>
                  <a:pt x="9020" y="9142"/>
                </a:cubicBezTo>
                <a:cubicBezTo>
                  <a:pt x="9052" y="9109"/>
                  <a:pt x="9077" y="9077"/>
                  <a:pt x="9109" y="9036"/>
                </a:cubicBezTo>
                <a:cubicBezTo>
                  <a:pt x="9175" y="8971"/>
                  <a:pt x="9240" y="8898"/>
                  <a:pt x="9305" y="8824"/>
                </a:cubicBezTo>
                <a:cubicBezTo>
                  <a:pt x="9337" y="8784"/>
                  <a:pt x="9362" y="8735"/>
                  <a:pt x="9394" y="8694"/>
                </a:cubicBezTo>
                <a:cubicBezTo>
                  <a:pt x="9451" y="8621"/>
                  <a:pt x="9500" y="8548"/>
                  <a:pt x="9549" y="8474"/>
                </a:cubicBezTo>
                <a:cubicBezTo>
                  <a:pt x="9582" y="8434"/>
                  <a:pt x="9606" y="8385"/>
                  <a:pt x="9630" y="8336"/>
                </a:cubicBezTo>
                <a:cubicBezTo>
                  <a:pt x="9655" y="8295"/>
                  <a:pt x="9679" y="8255"/>
                  <a:pt x="9704" y="8214"/>
                </a:cubicBezTo>
                <a:lnTo>
                  <a:pt x="11136" y="8710"/>
                </a:lnTo>
                <a:cubicBezTo>
                  <a:pt x="11055" y="9215"/>
                  <a:pt x="11161" y="9647"/>
                  <a:pt x="11438" y="9744"/>
                </a:cubicBezTo>
                <a:cubicBezTo>
                  <a:pt x="11476" y="9758"/>
                  <a:pt x="11516" y="9765"/>
                  <a:pt x="11557" y="9765"/>
                </a:cubicBezTo>
                <a:cubicBezTo>
                  <a:pt x="11881" y="9765"/>
                  <a:pt x="12268" y="9353"/>
                  <a:pt x="12463" y="8767"/>
                </a:cubicBezTo>
                <a:cubicBezTo>
                  <a:pt x="12488" y="8710"/>
                  <a:pt x="12504" y="8662"/>
                  <a:pt x="12512" y="8605"/>
                </a:cubicBezTo>
                <a:cubicBezTo>
                  <a:pt x="12553" y="8466"/>
                  <a:pt x="12577" y="8320"/>
                  <a:pt x="12585" y="8165"/>
                </a:cubicBezTo>
                <a:cubicBezTo>
                  <a:pt x="12594" y="8100"/>
                  <a:pt x="12594" y="8035"/>
                  <a:pt x="12585" y="7961"/>
                </a:cubicBezTo>
                <a:cubicBezTo>
                  <a:pt x="12561" y="7668"/>
                  <a:pt x="12455" y="7440"/>
                  <a:pt x="12260" y="7375"/>
                </a:cubicBezTo>
                <a:cubicBezTo>
                  <a:pt x="12225" y="7364"/>
                  <a:pt x="12189" y="7358"/>
                  <a:pt x="12152" y="7358"/>
                </a:cubicBezTo>
                <a:cubicBezTo>
                  <a:pt x="11901" y="7358"/>
                  <a:pt x="11601" y="7612"/>
                  <a:pt x="11389" y="8002"/>
                </a:cubicBezTo>
                <a:lnTo>
                  <a:pt x="9997" y="7530"/>
                </a:lnTo>
                <a:cubicBezTo>
                  <a:pt x="10021" y="7465"/>
                  <a:pt x="10037" y="7400"/>
                  <a:pt x="10054" y="7335"/>
                </a:cubicBezTo>
                <a:cubicBezTo>
                  <a:pt x="10070" y="7286"/>
                  <a:pt x="10078" y="7245"/>
                  <a:pt x="10086" y="7196"/>
                </a:cubicBezTo>
                <a:cubicBezTo>
                  <a:pt x="10111" y="7107"/>
                  <a:pt x="10127" y="7009"/>
                  <a:pt x="10143" y="6919"/>
                </a:cubicBezTo>
                <a:cubicBezTo>
                  <a:pt x="10151" y="6879"/>
                  <a:pt x="10151" y="6838"/>
                  <a:pt x="10160" y="6789"/>
                </a:cubicBezTo>
                <a:cubicBezTo>
                  <a:pt x="10176" y="6692"/>
                  <a:pt x="10176" y="6586"/>
                  <a:pt x="10184" y="6496"/>
                </a:cubicBezTo>
                <a:cubicBezTo>
                  <a:pt x="10184" y="6464"/>
                  <a:pt x="10192" y="6439"/>
                  <a:pt x="10192" y="6415"/>
                </a:cubicBezTo>
                <a:cubicBezTo>
                  <a:pt x="10192" y="6268"/>
                  <a:pt x="10192" y="6122"/>
                  <a:pt x="10184" y="5975"/>
                </a:cubicBezTo>
                <a:lnTo>
                  <a:pt x="11031" y="5967"/>
                </a:lnTo>
                <a:cubicBezTo>
                  <a:pt x="11071" y="6228"/>
                  <a:pt x="11202" y="6415"/>
                  <a:pt x="11348" y="6415"/>
                </a:cubicBezTo>
                <a:cubicBezTo>
                  <a:pt x="11535" y="6415"/>
                  <a:pt x="11674" y="6122"/>
                  <a:pt x="11674" y="5772"/>
                </a:cubicBezTo>
                <a:lnTo>
                  <a:pt x="11674" y="5674"/>
                </a:lnTo>
                <a:cubicBezTo>
                  <a:pt x="11666" y="5601"/>
                  <a:pt x="11649" y="5527"/>
                  <a:pt x="11633" y="5454"/>
                </a:cubicBezTo>
                <a:cubicBezTo>
                  <a:pt x="11617" y="5422"/>
                  <a:pt x="11609" y="5389"/>
                  <a:pt x="11592" y="5356"/>
                </a:cubicBezTo>
                <a:cubicBezTo>
                  <a:pt x="11535" y="5218"/>
                  <a:pt x="11438" y="5129"/>
                  <a:pt x="11340" y="5129"/>
                </a:cubicBezTo>
                <a:cubicBezTo>
                  <a:pt x="11193" y="5129"/>
                  <a:pt x="11063" y="5316"/>
                  <a:pt x="11031" y="5576"/>
                </a:cubicBezTo>
                <a:lnTo>
                  <a:pt x="10143" y="5593"/>
                </a:lnTo>
                <a:cubicBezTo>
                  <a:pt x="10037" y="5006"/>
                  <a:pt x="9810" y="4461"/>
                  <a:pt x="9476" y="3973"/>
                </a:cubicBezTo>
                <a:lnTo>
                  <a:pt x="10363" y="2825"/>
                </a:lnTo>
                <a:cubicBezTo>
                  <a:pt x="10611" y="2957"/>
                  <a:pt x="10856" y="3028"/>
                  <a:pt x="11057" y="3028"/>
                </a:cubicBezTo>
                <a:cubicBezTo>
                  <a:pt x="11226" y="3028"/>
                  <a:pt x="11364" y="2978"/>
                  <a:pt x="11446" y="2874"/>
                </a:cubicBezTo>
                <a:cubicBezTo>
                  <a:pt x="11666" y="2589"/>
                  <a:pt x="11397" y="2011"/>
                  <a:pt x="10843" y="1587"/>
                </a:cubicBezTo>
                <a:cubicBezTo>
                  <a:pt x="10803" y="1555"/>
                  <a:pt x="10754" y="1522"/>
                  <a:pt x="10705" y="1490"/>
                </a:cubicBezTo>
                <a:cubicBezTo>
                  <a:pt x="10583" y="1408"/>
                  <a:pt x="10445" y="1335"/>
                  <a:pt x="10306" y="1286"/>
                </a:cubicBezTo>
                <a:cubicBezTo>
                  <a:pt x="10241" y="1262"/>
                  <a:pt x="10176" y="1237"/>
                  <a:pt x="10111" y="1221"/>
                </a:cubicBezTo>
                <a:cubicBezTo>
                  <a:pt x="10013" y="1197"/>
                  <a:pt x="9920" y="1184"/>
                  <a:pt x="9835" y="1184"/>
                </a:cubicBezTo>
                <a:cubicBezTo>
                  <a:pt x="9665" y="1184"/>
                  <a:pt x="9527" y="1235"/>
                  <a:pt x="9451" y="1343"/>
                </a:cubicBezTo>
                <a:cubicBezTo>
                  <a:pt x="9272" y="1571"/>
                  <a:pt x="9411" y="1986"/>
                  <a:pt x="9761" y="2369"/>
                </a:cubicBezTo>
                <a:lnTo>
                  <a:pt x="8971" y="3386"/>
                </a:lnTo>
                <a:cubicBezTo>
                  <a:pt x="8214" y="2637"/>
                  <a:pt x="7184" y="2225"/>
                  <a:pt x="6124" y="2225"/>
                </a:cubicBezTo>
                <a:cubicBezTo>
                  <a:pt x="6056" y="2225"/>
                  <a:pt x="5987" y="2227"/>
                  <a:pt x="5918" y="2231"/>
                </a:cubicBezTo>
                <a:lnTo>
                  <a:pt x="5446" y="814"/>
                </a:lnTo>
                <a:cubicBezTo>
                  <a:pt x="5756" y="651"/>
                  <a:pt x="5943" y="415"/>
                  <a:pt x="5878" y="228"/>
                </a:cubicBezTo>
                <a:cubicBezTo>
                  <a:pt x="5837" y="98"/>
                  <a:pt x="5682" y="24"/>
                  <a:pt x="54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/>
          <p:nvPr/>
        </p:nvSpPr>
        <p:spPr>
          <a:xfrm>
            <a:off x="7462202" y="4507253"/>
            <a:ext cx="741377" cy="755698"/>
          </a:xfrm>
          <a:custGeom>
            <a:avLst/>
            <a:gdLst/>
            <a:ahLst/>
            <a:cxnLst/>
            <a:rect l="l" t="t" r="r" b="b"/>
            <a:pathLst>
              <a:path w="12594" h="12840" extrusionOk="0">
                <a:moveTo>
                  <a:pt x="4437" y="773"/>
                </a:moveTo>
                <a:lnTo>
                  <a:pt x="4445" y="781"/>
                </a:lnTo>
                <a:cubicBezTo>
                  <a:pt x="4437" y="781"/>
                  <a:pt x="4429" y="773"/>
                  <a:pt x="4429" y="773"/>
                </a:cubicBezTo>
                <a:close/>
                <a:moveTo>
                  <a:pt x="668" y="4160"/>
                </a:moveTo>
                <a:cubicBezTo>
                  <a:pt x="673" y="4165"/>
                  <a:pt x="674" y="4169"/>
                  <a:pt x="677" y="4173"/>
                </a:cubicBezTo>
                <a:lnTo>
                  <a:pt x="677" y="4173"/>
                </a:lnTo>
                <a:lnTo>
                  <a:pt x="668" y="4168"/>
                </a:lnTo>
                <a:cubicBezTo>
                  <a:pt x="668" y="4168"/>
                  <a:pt x="668" y="4160"/>
                  <a:pt x="668" y="4160"/>
                </a:cubicBezTo>
                <a:close/>
                <a:moveTo>
                  <a:pt x="5340" y="0"/>
                </a:moveTo>
                <a:cubicBezTo>
                  <a:pt x="5243" y="8"/>
                  <a:pt x="5145" y="24"/>
                  <a:pt x="5047" y="49"/>
                </a:cubicBezTo>
                <a:cubicBezTo>
                  <a:pt x="5007" y="57"/>
                  <a:pt x="4966" y="65"/>
                  <a:pt x="4933" y="81"/>
                </a:cubicBezTo>
                <a:cubicBezTo>
                  <a:pt x="4486" y="228"/>
                  <a:pt x="4184" y="537"/>
                  <a:pt x="4266" y="773"/>
                </a:cubicBezTo>
                <a:cubicBezTo>
                  <a:pt x="4310" y="919"/>
                  <a:pt x="4497" y="996"/>
                  <a:pt x="4743" y="996"/>
                </a:cubicBezTo>
                <a:cubicBezTo>
                  <a:pt x="4813" y="996"/>
                  <a:pt x="4888" y="990"/>
                  <a:pt x="4966" y="977"/>
                </a:cubicBezTo>
                <a:lnTo>
                  <a:pt x="5405" y="2296"/>
                </a:lnTo>
                <a:cubicBezTo>
                  <a:pt x="4046" y="2540"/>
                  <a:pt x="2906" y="3460"/>
                  <a:pt x="2377" y="4738"/>
                </a:cubicBezTo>
                <a:lnTo>
                  <a:pt x="2361" y="4778"/>
                </a:lnTo>
                <a:cubicBezTo>
                  <a:pt x="2328" y="4860"/>
                  <a:pt x="2296" y="4941"/>
                  <a:pt x="2271" y="5015"/>
                </a:cubicBezTo>
                <a:lnTo>
                  <a:pt x="896" y="4656"/>
                </a:lnTo>
                <a:cubicBezTo>
                  <a:pt x="928" y="4331"/>
                  <a:pt x="839" y="4054"/>
                  <a:pt x="660" y="4005"/>
                </a:cubicBezTo>
                <a:cubicBezTo>
                  <a:pt x="641" y="4000"/>
                  <a:pt x="622" y="3998"/>
                  <a:pt x="603" y="3998"/>
                </a:cubicBezTo>
                <a:cubicBezTo>
                  <a:pt x="389" y="3998"/>
                  <a:pt x="154" y="4285"/>
                  <a:pt x="49" y="4681"/>
                </a:cubicBezTo>
                <a:cubicBezTo>
                  <a:pt x="41" y="4722"/>
                  <a:pt x="33" y="4762"/>
                  <a:pt x="25" y="4795"/>
                </a:cubicBezTo>
                <a:cubicBezTo>
                  <a:pt x="8" y="4892"/>
                  <a:pt x="0" y="4982"/>
                  <a:pt x="0" y="5080"/>
                </a:cubicBezTo>
                <a:cubicBezTo>
                  <a:pt x="0" y="5120"/>
                  <a:pt x="8" y="5169"/>
                  <a:pt x="8" y="5210"/>
                </a:cubicBezTo>
                <a:cubicBezTo>
                  <a:pt x="41" y="5397"/>
                  <a:pt x="122" y="5536"/>
                  <a:pt x="244" y="5568"/>
                </a:cubicBezTo>
                <a:cubicBezTo>
                  <a:pt x="264" y="5573"/>
                  <a:pt x="284" y="5576"/>
                  <a:pt x="305" y="5576"/>
                </a:cubicBezTo>
                <a:cubicBezTo>
                  <a:pt x="476" y="5576"/>
                  <a:pt x="657" y="5397"/>
                  <a:pt x="774" y="5120"/>
                </a:cubicBezTo>
                <a:lnTo>
                  <a:pt x="2149" y="5487"/>
                </a:lnTo>
                <a:cubicBezTo>
                  <a:pt x="2149" y="5487"/>
                  <a:pt x="2149" y="5495"/>
                  <a:pt x="2149" y="5503"/>
                </a:cubicBezTo>
                <a:cubicBezTo>
                  <a:pt x="2125" y="5617"/>
                  <a:pt x="2109" y="5723"/>
                  <a:pt x="2100" y="5837"/>
                </a:cubicBezTo>
                <a:lnTo>
                  <a:pt x="2084" y="5943"/>
                </a:lnTo>
                <a:cubicBezTo>
                  <a:pt x="2076" y="6032"/>
                  <a:pt x="2076" y="6122"/>
                  <a:pt x="2076" y="6219"/>
                </a:cubicBezTo>
                <a:lnTo>
                  <a:pt x="2076" y="6293"/>
                </a:lnTo>
                <a:cubicBezTo>
                  <a:pt x="2076" y="6398"/>
                  <a:pt x="2076" y="6512"/>
                  <a:pt x="2084" y="6626"/>
                </a:cubicBezTo>
                <a:lnTo>
                  <a:pt x="2092" y="6716"/>
                </a:lnTo>
                <a:cubicBezTo>
                  <a:pt x="2109" y="6814"/>
                  <a:pt x="2117" y="6903"/>
                  <a:pt x="2133" y="6993"/>
                </a:cubicBezTo>
                <a:cubicBezTo>
                  <a:pt x="2133" y="7017"/>
                  <a:pt x="2141" y="7050"/>
                  <a:pt x="2149" y="7074"/>
                </a:cubicBezTo>
                <a:cubicBezTo>
                  <a:pt x="2174" y="7188"/>
                  <a:pt x="2198" y="7302"/>
                  <a:pt x="2231" y="7408"/>
                </a:cubicBezTo>
                <a:lnTo>
                  <a:pt x="2255" y="7481"/>
                </a:lnTo>
                <a:cubicBezTo>
                  <a:pt x="2280" y="7571"/>
                  <a:pt x="2312" y="7668"/>
                  <a:pt x="2345" y="7758"/>
                </a:cubicBezTo>
                <a:cubicBezTo>
                  <a:pt x="2361" y="7782"/>
                  <a:pt x="2369" y="7815"/>
                  <a:pt x="2377" y="7839"/>
                </a:cubicBezTo>
                <a:cubicBezTo>
                  <a:pt x="2402" y="7896"/>
                  <a:pt x="2426" y="7953"/>
                  <a:pt x="2450" y="8010"/>
                </a:cubicBezTo>
                <a:lnTo>
                  <a:pt x="1351" y="8800"/>
                </a:lnTo>
                <a:cubicBezTo>
                  <a:pt x="1089" y="8532"/>
                  <a:pt x="793" y="8377"/>
                  <a:pt x="560" y="8377"/>
                </a:cubicBezTo>
                <a:cubicBezTo>
                  <a:pt x="474" y="8377"/>
                  <a:pt x="397" y="8398"/>
                  <a:pt x="334" y="8442"/>
                </a:cubicBezTo>
                <a:cubicBezTo>
                  <a:pt x="171" y="8564"/>
                  <a:pt x="130" y="8808"/>
                  <a:pt x="196" y="9101"/>
                </a:cubicBezTo>
                <a:cubicBezTo>
                  <a:pt x="212" y="9166"/>
                  <a:pt x="228" y="9231"/>
                  <a:pt x="253" y="9297"/>
                </a:cubicBezTo>
                <a:cubicBezTo>
                  <a:pt x="301" y="9435"/>
                  <a:pt x="366" y="9565"/>
                  <a:pt x="440" y="9695"/>
                </a:cubicBezTo>
                <a:cubicBezTo>
                  <a:pt x="472" y="9744"/>
                  <a:pt x="505" y="9793"/>
                  <a:pt x="546" y="9842"/>
                </a:cubicBezTo>
                <a:cubicBezTo>
                  <a:pt x="863" y="10279"/>
                  <a:pt x="1273" y="10554"/>
                  <a:pt x="1578" y="10554"/>
                </a:cubicBezTo>
                <a:cubicBezTo>
                  <a:pt x="1665" y="10554"/>
                  <a:pt x="1743" y="10532"/>
                  <a:pt x="1807" y="10485"/>
                </a:cubicBezTo>
                <a:cubicBezTo>
                  <a:pt x="2043" y="10314"/>
                  <a:pt x="2027" y="9874"/>
                  <a:pt x="1799" y="9402"/>
                </a:cubicBezTo>
                <a:lnTo>
                  <a:pt x="2825" y="8653"/>
                </a:lnTo>
                <a:cubicBezTo>
                  <a:pt x="2874" y="8719"/>
                  <a:pt x="2931" y="8784"/>
                  <a:pt x="2980" y="8857"/>
                </a:cubicBezTo>
                <a:cubicBezTo>
                  <a:pt x="3322" y="9272"/>
                  <a:pt x="3745" y="9622"/>
                  <a:pt x="4225" y="9874"/>
                </a:cubicBezTo>
                <a:cubicBezTo>
                  <a:pt x="4429" y="9980"/>
                  <a:pt x="4640" y="10070"/>
                  <a:pt x="4860" y="10143"/>
                </a:cubicBezTo>
                <a:cubicBezTo>
                  <a:pt x="4933" y="10168"/>
                  <a:pt x="4998" y="10184"/>
                  <a:pt x="5072" y="10208"/>
                </a:cubicBezTo>
                <a:cubicBezTo>
                  <a:pt x="5226" y="10249"/>
                  <a:pt x="5381" y="10273"/>
                  <a:pt x="5536" y="10298"/>
                </a:cubicBezTo>
                <a:lnTo>
                  <a:pt x="5601" y="11820"/>
                </a:lnTo>
                <a:cubicBezTo>
                  <a:pt x="5186" y="11901"/>
                  <a:pt x="4893" y="12121"/>
                  <a:pt x="4909" y="12357"/>
                </a:cubicBezTo>
                <a:cubicBezTo>
                  <a:pt x="4917" y="12628"/>
                  <a:pt x="5342" y="12839"/>
                  <a:pt x="5866" y="12839"/>
                </a:cubicBezTo>
                <a:cubicBezTo>
                  <a:pt x="5894" y="12839"/>
                  <a:pt x="5922" y="12839"/>
                  <a:pt x="5951" y="12838"/>
                </a:cubicBezTo>
                <a:cubicBezTo>
                  <a:pt x="6000" y="12838"/>
                  <a:pt x="6049" y="12829"/>
                  <a:pt x="6097" y="12821"/>
                </a:cubicBezTo>
                <a:cubicBezTo>
                  <a:pt x="6211" y="12813"/>
                  <a:pt x="6334" y="12781"/>
                  <a:pt x="6447" y="12748"/>
                </a:cubicBezTo>
                <a:cubicBezTo>
                  <a:pt x="6504" y="12732"/>
                  <a:pt x="6553" y="12707"/>
                  <a:pt x="6602" y="12683"/>
                </a:cubicBezTo>
                <a:cubicBezTo>
                  <a:pt x="6822" y="12577"/>
                  <a:pt x="6960" y="12422"/>
                  <a:pt x="6952" y="12260"/>
                </a:cubicBezTo>
                <a:cubicBezTo>
                  <a:pt x="6936" y="12024"/>
                  <a:pt x="6627" y="11836"/>
                  <a:pt x="6211" y="11788"/>
                </a:cubicBezTo>
                <a:lnTo>
                  <a:pt x="6203" y="11788"/>
                </a:lnTo>
                <a:lnTo>
                  <a:pt x="6146" y="10347"/>
                </a:lnTo>
                <a:cubicBezTo>
                  <a:pt x="6187" y="10347"/>
                  <a:pt x="6236" y="10347"/>
                  <a:pt x="6285" y="10338"/>
                </a:cubicBezTo>
                <a:cubicBezTo>
                  <a:pt x="6480" y="10338"/>
                  <a:pt x="6675" y="10314"/>
                  <a:pt x="6863" y="10282"/>
                </a:cubicBezTo>
                <a:cubicBezTo>
                  <a:pt x="7131" y="10233"/>
                  <a:pt x="7392" y="10159"/>
                  <a:pt x="7644" y="10062"/>
                </a:cubicBezTo>
                <a:cubicBezTo>
                  <a:pt x="7766" y="10013"/>
                  <a:pt x="7880" y="9956"/>
                  <a:pt x="8002" y="9891"/>
                </a:cubicBezTo>
                <a:lnTo>
                  <a:pt x="8580" y="10615"/>
                </a:lnTo>
                <a:cubicBezTo>
                  <a:pt x="8409" y="10811"/>
                  <a:pt x="8336" y="11030"/>
                  <a:pt x="8434" y="11144"/>
                </a:cubicBezTo>
                <a:cubicBezTo>
                  <a:pt x="8474" y="11194"/>
                  <a:pt x="8540" y="11217"/>
                  <a:pt x="8621" y="11217"/>
                </a:cubicBezTo>
                <a:cubicBezTo>
                  <a:pt x="8768" y="11217"/>
                  <a:pt x="8964" y="11140"/>
                  <a:pt x="9142" y="10998"/>
                </a:cubicBezTo>
                <a:cubicBezTo>
                  <a:pt x="9166" y="10982"/>
                  <a:pt x="9183" y="10957"/>
                  <a:pt x="9207" y="10941"/>
                </a:cubicBezTo>
                <a:cubicBezTo>
                  <a:pt x="9264" y="10884"/>
                  <a:pt x="9313" y="10827"/>
                  <a:pt x="9354" y="10770"/>
                </a:cubicBezTo>
                <a:cubicBezTo>
                  <a:pt x="9378" y="10737"/>
                  <a:pt x="9394" y="10713"/>
                  <a:pt x="9411" y="10680"/>
                </a:cubicBezTo>
                <a:cubicBezTo>
                  <a:pt x="9484" y="10542"/>
                  <a:pt x="9492" y="10420"/>
                  <a:pt x="9427" y="10338"/>
                </a:cubicBezTo>
                <a:cubicBezTo>
                  <a:pt x="9387" y="10287"/>
                  <a:pt x="9318" y="10262"/>
                  <a:pt x="9234" y="10262"/>
                </a:cubicBezTo>
                <a:cubicBezTo>
                  <a:pt x="9132" y="10262"/>
                  <a:pt x="9007" y="10299"/>
                  <a:pt x="8882" y="10371"/>
                </a:cubicBezTo>
                <a:lnTo>
                  <a:pt x="8336" y="9695"/>
                </a:lnTo>
                <a:cubicBezTo>
                  <a:pt x="8580" y="9541"/>
                  <a:pt x="8816" y="9353"/>
                  <a:pt x="9020" y="9142"/>
                </a:cubicBezTo>
                <a:cubicBezTo>
                  <a:pt x="9052" y="9109"/>
                  <a:pt x="9077" y="9077"/>
                  <a:pt x="9109" y="9036"/>
                </a:cubicBezTo>
                <a:cubicBezTo>
                  <a:pt x="9175" y="8971"/>
                  <a:pt x="9240" y="8898"/>
                  <a:pt x="9305" y="8824"/>
                </a:cubicBezTo>
                <a:cubicBezTo>
                  <a:pt x="9337" y="8784"/>
                  <a:pt x="9362" y="8735"/>
                  <a:pt x="9394" y="8694"/>
                </a:cubicBezTo>
                <a:cubicBezTo>
                  <a:pt x="9451" y="8621"/>
                  <a:pt x="9500" y="8548"/>
                  <a:pt x="9549" y="8474"/>
                </a:cubicBezTo>
                <a:cubicBezTo>
                  <a:pt x="9582" y="8434"/>
                  <a:pt x="9606" y="8385"/>
                  <a:pt x="9630" y="8336"/>
                </a:cubicBezTo>
                <a:cubicBezTo>
                  <a:pt x="9655" y="8295"/>
                  <a:pt x="9679" y="8255"/>
                  <a:pt x="9704" y="8214"/>
                </a:cubicBezTo>
                <a:lnTo>
                  <a:pt x="11136" y="8710"/>
                </a:lnTo>
                <a:cubicBezTo>
                  <a:pt x="11055" y="9215"/>
                  <a:pt x="11161" y="9647"/>
                  <a:pt x="11438" y="9744"/>
                </a:cubicBezTo>
                <a:cubicBezTo>
                  <a:pt x="11476" y="9758"/>
                  <a:pt x="11516" y="9765"/>
                  <a:pt x="11557" y="9765"/>
                </a:cubicBezTo>
                <a:cubicBezTo>
                  <a:pt x="11881" y="9765"/>
                  <a:pt x="12268" y="9353"/>
                  <a:pt x="12463" y="8767"/>
                </a:cubicBezTo>
                <a:cubicBezTo>
                  <a:pt x="12488" y="8710"/>
                  <a:pt x="12504" y="8662"/>
                  <a:pt x="12512" y="8605"/>
                </a:cubicBezTo>
                <a:cubicBezTo>
                  <a:pt x="12553" y="8466"/>
                  <a:pt x="12577" y="8320"/>
                  <a:pt x="12585" y="8165"/>
                </a:cubicBezTo>
                <a:cubicBezTo>
                  <a:pt x="12594" y="8100"/>
                  <a:pt x="12594" y="8035"/>
                  <a:pt x="12585" y="7961"/>
                </a:cubicBezTo>
                <a:cubicBezTo>
                  <a:pt x="12561" y="7668"/>
                  <a:pt x="12455" y="7440"/>
                  <a:pt x="12260" y="7375"/>
                </a:cubicBezTo>
                <a:cubicBezTo>
                  <a:pt x="12225" y="7364"/>
                  <a:pt x="12189" y="7358"/>
                  <a:pt x="12152" y="7358"/>
                </a:cubicBezTo>
                <a:cubicBezTo>
                  <a:pt x="11901" y="7358"/>
                  <a:pt x="11601" y="7612"/>
                  <a:pt x="11389" y="8002"/>
                </a:cubicBezTo>
                <a:lnTo>
                  <a:pt x="9997" y="7530"/>
                </a:lnTo>
                <a:cubicBezTo>
                  <a:pt x="10021" y="7465"/>
                  <a:pt x="10037" y="7400"/>
                  <a:pt x="10054" y="7335"/>
                </a:cubicBezTo>
                <a:cubicBezTo>
                  <a:pt x="10070" y="7286"/>
                  <a:pt x="10078" y="7245"/>
                  <a:pt x="10086" y="7196"/>
                </a:cubicBezTo>
                <a:cubicBezTo>
                  <a:pt x="10111" y="7107"/>
                  <a:pt x="10127" y="7009"/>
                  <a:pt x="10143" y="6919"/>
                </a:cubicBezTo>
                <a:cubicBezTo>
                  <a:pt x="10151" y="6879"/>
                  <a:pt x="10151" y="6838"/>
                  <a:pt x="10160" y="6789"/>
                </a:cubicBezTo>
                <a:cubicBezTo>
                  <a:pt x="10176" y="6692"/>
                  <a:pt x="10176" y="6586"/>
                  <a:pt x="10184" y="6496"/>
                </a:cubicBezTo>
                <a:cubicBezTo>
                  <a:pt x="10184" y="6464"/>
                  <a:pt x="10192" y="6439"/>
                  <a:pt x="10192" y="6415"/>
                </a:cubicBezTo>
                <a:cubicBezTo>
                  <a:pt x="10192" y="6268"/>
                  <a:pt x="10192" y="6122"/>
                  <a:pt x="10184" y="5975"/>
                </a:cubicBezTo>
                <a:lnTo>
                  <a:pt x="11031" y="5967"/>
                </a:lnTo>
                <a:cubicBezTo>
                  <a:pt x="11071" y="6228"/>
                  <a:pt x="11202" y="6415"/>
                  <a:pt x="11348" y="6415"/>
                </a:cubicBezTo>
                <a:cubicBezTo>
                  <a:pt x="11535" y="6415"/>
                  <a:pt x="11674" y="6122"/>
                  <a:pt x="11674" y="5772"/>
                </a:cubicBezTo>
                <a:lnTo>
                  <a:pt x="11674" y="5674"/>
                </a:lnTo>
                <a:cubicBezTo>
                  <a:pt x="11666" y="5601"/>
                  <a:pt x="11649" y="5527"/>
                  <a:pt x="11633" y="5454"/>
                </a:cubicBezTo>
                <a:cubicBezTo>
                  <a:pt x="11617" y="5422"/>
                  <a:pt x="11609" y="5389"/>
                  <a:pt x="11592" y="5356"/>
                </a:cubicBezTo>
                <a:cubicBezTo>
                  <a:pt x="11535" y="5218"/>
                  <a:pt x="11438" y="5129"/>
                  <a:pt x="11340" y="5129"/>
                </a:cubicBezTo>
                <a:cubicBezTo>
                  <a:pt x="11193" y="5129"/>
                  <a:pt x="11063" y="5316"/>
                  <a:pt x="11031" y="5576"/>
                </a:cubicBezTo>
                <a:lnTo>
                  <a:pt x="10143" y="5593"/>
                </a:lnTo>
                <a:cubicBezTo>
                  <a:pt x="10037" y="5006"/>
                  <a:pt x="9810" y="4461"/>
                  <a:pt x="9476" y="3973"/>
                </a:cubicBezTo>
                <a:lnTo>
                  <a:pt x="10363" y="2825"/>
                </a:lnTo>
                <a:cubicBezTo>
                  <a:pt x="10611" y="2957"/>
                  <a:pt x="10856" y="3028"/>
                  <a:pt x="11057" y="3028"/>
                </a:cubicBezTo>
                <a:cubicBezTo>
                  <a:pt x="11226" y="3028"/>
                  <a:pt x="11364" y="2978"/>
                  <a:pt x="11446" y="2874"/>
                </a:cubicBezTo>
                <a:cubicBezTo>
                  <a:pt x="11666" y="2589"/>
                  <a:pt x="11397" y="2011"/>
                  <a:pt x="10843" y="1587"/>
                </a:cubicBezTo>
                <a:cubicBezTo>
                  <a:pt x="10803" y="1555"/>
                  <a:pt x="10754" y="1522"/>
                  <a:pt x="10705" y="1490"/>
                </a:cubicBezTo>
                <a:cubicBezTo>
                  <a:pt x="10583" y="1408"/>
                  <a:pt x="10445" y="1335"/>
                  <a:pt x="10306" y="1286"/>
                </a:cubicBezTo>
                <a:cubicBezTo>
                  <a:pt x="10241" y="1262"/>
                  <a:pt x="10176" y="1237"/>
                  <a:pt x="10111" y="1221"/>
                </a:cubicBezTo>
                <a:cubicBezTo>
                  <a:pt x="10013" y="1197"/>
                  <a:pt x="9920" y="1184"/>
                  <a:pt x="9835" y="1184"/>
                </a:cubicBezTo>
                <a:cubicBezTo>
                  <a:pt x="9665" y="1184"/>
                  <a:pt x="9527" y="1235"/>
                  <a:pt x="9451" y="1343"/>
                </a:cubicBezTo>
                <a:cubicBezTo>
                  <a:pt x="9272" y="1571"/>
                  <a:pt x="9411" y="1986"/>
                  <a:pt x="9761" y="2369"/>
                </a:cubicBezTo>
                <a:lnTo>
                  <a:pt x="8971" y="3386"/>
                </a:lnTo>
                <a:cubicBezTo>
                  <a:pt x="8214" y="2637"/>
                  <a:pt x="7184" y="2225"/>
                  <a:pt x="6124" y="2225"/>
                </a:cubicBezTo>
                <a:cubicBezTo>
                  <a:pt x="6056" y="2225"/>
                  <a:pt x="5987" y="2227"/>
                  <a:pt x="5918" y="2231"/>
                </a:cubicBezTo>
                <a:lnTo>
                  <a:pt x="5446" y="814"/>
                </a:lnTo>
                <a:cubicBezTo>
                  <a:pt x="5756" y="651"/>
                  <a:pt x="5943" y="415"/>
                  <a:pt x="5878" y="228"/>
                </a:cubicBezTo>
                <a:cubicBezTo>
                  <a:pt x="5837" y="98"/>
                  <a:pt x="5682" y="24"/>
                  <a:pt x="54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/>
          </p:nvPr>
        </p:nvSpPr>
        <p:spPr>
          <a:xfrm>
            <a:off x="470250" y="346050"/>
            <a:ext cx="82035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1"/>
          </p:nvPr>
        </p:nvSpPr>
        <p:spPr>
          <a:xfrm>
            <a:off x="720000" y="1129300"/>
            <a:ext cx="7704000" cy="3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xygen Light"/>
              <a:buAutoNum type="arabicPeriod"/>
              <a:defRPr sz="13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3">
  <p:cSld name="TITLE &amp; TEXT 3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 txBox="1">
            <a:spLocks noGrp="1"/>
          </p:cNvSpPr>
          <p:nvPr>
            <p:ph type="title"/>
          </p:nvPr>
        </p:nvSpPr>
        <p:spPr>
          <a:xfrm flipH="1">
            <a:off x="3987664" y="2299175"/>
            <a:ext cx="43131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3300"/>
              <a:buNone/>
              <a:defRPr i="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C39F"/>
              </a:buClr>
              <a:buSzPts val="2500"/>
              <a:buNone/>
              <a:defRPr sz="2500">
                <a:solidFill>
                  <a:srgbClr val="FFC39F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subTitle" idx="1"/>
          </p:nvPr>
        </p:nvSpPr>
        <p:spPr>
          <a:xfrm flipH="1">
            <a:off x="5500271" y="2998550"/>
            <a:ext cx="2800500" cy="684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6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/>
          <p:nvPr/>
        </p:nvSpPr>
        <p:spPr>
          <a:xfrm>
            <a:off x="0" y="-20013"/>
            <a:ext cx="3752674" cy="5254574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1"/>
          <p:cNvSpPr/>
          <p:nvPr/>
        </p:nvSpPr>
        <p:spPr>
          <a:xfrm rot="5400000" flipH="1">
            <a:off x="6161882" y="2179757"/>
            <a:ext cx="5161298" cy="802939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914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902400" y="2984400"/>
            <a:ext cx="3884400" cy="3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None/>
              <a:defRPr sz="1200" b="1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300"/>
              <a:buFont typeface="BenchNine"/>
              <a:buNone/>
              <a:defRPr sz="1300">
                <a:solidFill>
                  <a:srgbClr val="F3F3F3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902400" y="2131725"/>
            <a:ext cx="3231600" cy="699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1509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1">
  <p:cSld name="TITLE &amp; TEXT 1">
    <p:bg>
      <p:bgPr>
        <a:solidFill>
          <a:schemeClr val="lt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title"/>
          </p:nvPr>
        </p:nvSpPr>
        <p:spPr>
          <a:xfrm>
            <a:off x="5387775" y="1917800"/>
            <a:ext cx="28686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 i="0">
                <a:solidFill>
                  <a:srgbClr val="F3F3F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ubTitle" idx="1"/>
          </p:nvPr>
        </p:nvSpPr>
        <p:spPr>
          <a:xfrm>
            <a:off x="4907150" y="2950825"/>
            <a:ext cx="3349200" cy="45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4"/>
          <p:cNvSpPr/>
          <p:nvPr/>
        </p:nvSpPr>
        <p:spPr>
          <a:xfrm>
            <a:off x="4" y="0"/>
            <a:ext cx="3693621" cy="5171955"/>
          </a:xfrm>
          <a:custGeom>
            <a:avLst/>
            <a:gdLst/>
            <a:ahLst/>
            <a:cxnLst/>
            <a:rect l="l" t="t" r="r" b="b"/>
            <a:pathLst>
              <a:path w="20018" h="28030" extrusionOk="0">
                <a:moveTo>
                  <a:pt x="0" y="0"/>
                </a:moveTo>
                <a:lnTo>
                  <a:pt x="0" y="7265"/>
                </a:lnTo>
                <a:lnTo>
                  <a:pt x="0" y="27655"/>
                </a:lnTo>
                <a:cubicBezTo>
                  <a:pt x="780" y="27780"/>
                  <a:pt x="1435" y="27936"/>
                  <a:pt x="2214" y="27936"/>
                </a:cubicBezTo>
                <a:cubicBezTo>
                  <a:pt x="2867" y="27997"/>
                  <a:pt x="3511" y="28029"/>
                  <a:pt x="4142" y="28029"/>
                </a:cubicBezTo>
                <a:cubicBezTo>
                  <a:pt x="8662" y="28029"/>
                  <a:pt x="12555" y="26382"/>
                  <a:pt x="14935" y="21950"/>
                </a:cubicBezTo>
                <a:cubicBezTo>
                  <a:pt x="20017" y="12721"/>
                  <a:pt x="6111" y="7140"/>
                  <a:pt x="10009" y="0"/>
                </a:cubicBez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27896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 ">
  <p:cSld name="TABLE OF CONTENT ">
    <p:bg>
      <p:bgPr>
        <a:solidFill>
          <a:srgbClr val="AFA8D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2058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ctrTitle"/>
          </p:nvPr>
        </p:nvSpPr>
        <p:spPr>
          <a:xfrm>
            <a:off x="308968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3089699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2165299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ctrTitle" idx="3"/>
          </p:nvPr>
        </p:nvSpPr>
        <p:spPr>
          <a:xfrm>
            <a:off x="5335138" y="10610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4"/>
          </p:nvPr>
        </p:nvSpPr>
        <p:spPr>
          <a:xfrm>
            <a:off x="5335147" y="12942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title" idx="5" hasCustomPrompt="1"/>
          </p:nvPr>
        </p:nvSpPr>
        <p:spPr>
          <a:xfrm>
            <a:off x="4413250" y="9543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ctrTitle" idx="6"/>
          </p:nvPr>
        </p:nvSpPr>
        <p:spPr>
          <a:xfrm>
            <a:off x="308968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7"/>
          </p:nvPr>
        </p:nvSpPr>
        <p:spPr>
          <a:xfrm>
            <a:off x="3089699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8" hasCustomPrompt="1"/>
          </p:nvPr>
        </p:nvSpPr>
        <p:spPr>
          <a:xfrm>
            <a:off x="2165299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ctrTitle" idx="9"/>
          </p:nvPr>
        </p:nvSpPr>
        <p:spPr>
          <a:xfrm>
            <a:off x="5335138" y="20971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3"/>
          </p:nvPr>
        </p:nvSpPr>
        <p:spPr>
          <a:xfrm>
            <a:off x="5335147" y="23303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title" idx="14" hasCustomPrompt="1"/>
          </p:nvPr>
        </p:nvSpPr>
        <p:spPr>
          <a:xfrm>
            <a:off x="4413250" y="19904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" name="Google Shape;30;p3"/>
          <p:cNvSpPr txBox="1">
            <a:spLocks noGrp="1"/>
          </p:cNvSpPr>
          <p:nvPr>
            <p:ph type="ctrTitle" idx="15"/>
          </p:nvPr>
        </p:nvSpPr>
        <p:spPr>
          <a:xfrm>
            <a:off x="308968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subTitle" idx="16"/>
          </p:nvPr>
        </p:nvSpPr>
        <p:spPr>
          <a:xfrm>
            <a:off x="3089699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17" hasCustomPrompt="1"/>
          </p:nvPr>
        </p:nvSpPr>
        <p:spPr>
          <a:xfrm>
            <a:off x="2165299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3" name="Google Shape;33;p3"/>
          <p:cNvSpPr txBox="1">
            <a:spLocks noGrp="1"/>
          </p:cNvSpPr>
          <p:nvPr>
            <p:ph type="ctrTitle" idx="18"/>
          </p:nvPr>
        </p:nvSpPr>
        <p:spPr>
          <a:xfrm>
            <a:off x="5335138" y="3133250"/>
            <a:ext cx="2111400" cy="36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subTitle" idx="19"/>
          </p:nvPr>
        </p:nvSpPr>
        <p:spPr>
          <a:xfrm>
            <a:off x="5335147" y="3366450"/>
            <a:ext cx="1518600" cy="32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title" idx="20" hasCustomPrompt="1"/>
          </p:nvPr>
        </p:nvSpPr>
        <p:spPr>
          <a:xfrm>
            <a:off x="4413250" y="3026500"/>
            <a:ext cx="1031100" cy="818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845057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TEXT 2">
  <p:cSld name="TITLE &amp; TEXT 2">
    <p:bg>
      <p:bgPr>
        <a:solidFill>
          <a:schemeClr val="lt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>
            <a:spLocks noGrp="1"/>
          </p:cNvSpPr>
          <p:nvPr>
            <p:ph type="title"/>
          </p:nvPr>
        </p:nvSpPr>
        <p:spPr>
          <a:xfrm>
            <a:off x="914400" y="1213375"/>
            <a:ext cx="3692700" cy="1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700"/>
              <a:buNone/>
              <a:defRPr sz="3300" i="0">
                <a:solidFill>
                  <a:srgbClr val="F3F3F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ubTitle" idx="1"/>
          </p:nvPr>
        </p:nvSpPr>
        <p:spPr>
          <a:xfrm>
            <a:off x="914400" y="2579800"/>
            <a:ext cx="3247800" cy="144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3F3F3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F3F3F3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8"/>
          <p:cNvSpPr/>
          <p:nvPr/>
        </p:nvSpPr>
        <p:spPr>
          <a:xfrm rot="10800000" flipH="1">
            <a:off x="4801425" y="1420"/>
            <a:ext cx="4342589" cy="5143530"/>
          </a:xfrm>
          <a:custGeom>
            <a:avLst/>
            <a:gdLst/>
            <a:ahLst/>
            <a:cxnLst/>
            <a:rect l="l" t="t" r="r" b="b"/>
            <a:pathLst>
              <a:path w="43526" h="34421" extrusionOk="0">
                <a:moveTo>
                  <a:pt x="7950" y="0"/>
                </a:moveTo>
                <a:cubicBezTo>
                  <a:pt x="7950" y="0"/>
                  <a:pt x="0" y="16899"/>
                  <a:pt x="21700" y="24569"/>
                </a:cubicBezTo>
                <a:cubicBezTo>
                  <a:pt x="28061" y="26751"/>
                  <a:pt x="32737" y="30274"/>
                  <a:pt x="35606" y="34421"/>
                </a:cubicBezTo>
                <a:lnTo>
                  <a:pt x="43525" y="34421"/>
                </a:lnTo>
                <a:lnTo>
                  <a:pt x="43525" y="0"/>
                </a:lnTo>
                <a:close/>
              </a:path>
            </a:pathLst>
          </a:cu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72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2"/>
          <p:cNvSpPr/>
          <p:nvPr/>
        </p:nvSpPr>
        <p:spPr>
          <a:xfrm rot="5400000">
            <a:off x="5468968" y="1499747"/>
            <a:ext cx="4256056" cy="4142923"/>
          </a:xfrm>
          <a:custGeom>
            <a:avLst/>
            <a:gdLst/>
            <a:ahLst/>
            <a:cxnLst/>
            <a:rect l="l" t="t" r="r" b="b"/>
            <a:pathLst>
              <a:path w="76970" h="74924" extrusionOk="0">
                <a:moveTo>
                  <a:pt x="554" y="1"/>
                </a:moveTo>
                <a:cubicBezTo>
                  <a:pt x="131" y="1328"/>
                  <a:pt x="1" y="2817"/>
                  <a:pt x="41" y="4462"/>
                </a:cubicBezTo>
                <a:cubicBezTo>
                  <a:pt x="180" y="10526"/>
                  <a:pt x="2630" y="17658"/>
                  <a:pt x="8939" y="19782"/>
                </a:cubicBezTo>
                <a:cubicBezTo>
                  <a:pt x="13042" y="21166"/>
                  <a:pt x="17788" y="19872"/>
                  <a:pt x="21679" y="21752"/>
                </a:cubicBezTo>
                <a:cubicBezTo>
                  <a:pt x="28875" y="25236"/>
                  <a:pt x="28924" y="37227"/>
                  <a:pt x="36454" y="39906"/>
                </a:cubicBezTo>
                <a:cubicBezTo>
                  <a:pt x="37891" y="40416"/>
                  <a:pt x="39472" y="40522"/>
                  <a:pt x="41073" y="40522"/>
                </a:cubicBezTo>
                <a:cubicBezTo>
                  <a:pt x="42200" y="40522"/>
                  <a:pt x="43337" y="40470"/>
                  <a:pt x="44442" y="40470"/>
                </a:cubicBezTo>
                <a:cubicBezTo>
                  <a:pt x="46969" y="40470"/>
                  <a:pt x="49324" y="40743"/>
                  <a:pt x="50993" y="42543"/>
                </a:cubicBezTo>
                <a:cubicBezTo>
                  <a:pt x="52686" y="44367"/>
                  <a:pt x="52866" y="47134"/>
                  <a:pt x="52573" y="49609"/>
                </a:cubicBezTo>
                <a:cubicBezTo>
                  <a:pt x="52279" y="52084"/>
                  <a:pt x="51604" y="54567"/>
                  <a:pt x="51938" y="57041"/>
                </a:cubicBezTo>
                <a:cubicBezTo>
                  <a:pt x="52450" y="60843"/>
                  <a:pt x="55234" y="63896"/>
                  <a:pt x="57880" y="66672"/>
                </a:cubicBezTo>
                <a:cubicBezTo>
                  <a:pt x="61665" y="70644"/>
                  <a:pt x="66185" y="74924"/>
                  <a:pt x="71586" y="74924"/>
                </a:cubicBezTo>
                <a:cubicBezTo>
                  <a:pt x="71808" y="74924"/>
                  <a:pt x="72031" y="74917"/>
                  <a:pt x="72256" y="74902"/>
                </a:cubicBezTo>
                <a:cubicBezTo>
                  <a:pt x="73925" y="74788"/>
                  <a:pt x="75513" y="74242"/>
                  <a:pt x="76970" y="73420"/>
                </a:cubicBezTo>
                <a:lnTo>
                  <a:pt x="76970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2"/>
          <p:cNvSpPr/>
          <p:nvPr/>
        </p:nvSpPr>
        <p:spPr>
          <a:xfrm>
            <a:off x="7974354" y="2157706"/>
            <a:ext cx="339188" cy="345781"/>
          </a:xfrm>
          <a:custGeom>
            <a:avLst/>
            <a:gdLst/>
            <a:ahLst/>
            <a:cxnLst/>
            <a:rect l="l" t="t" r="r" b="b"/>
            <a:pathLst>
              <a:path w="12594" h="12840" extrusionOk="0">
                <a:moveTo>
                  <a:pt x="4437" y="773"/>
                </a:moveTo>
                <a:lnTo>
                  <a:pt x="4445" y="781"/>
                </a:lnTo>
                <a:cubicBezTo>
                  <a:pt x="4437" y="781"/>
                  <a:pt x="4429" y="773"/>
                  <a:pt x="4429" y="773"/>
                </a:cubicBezTo>
                <a:close/>
                <a:moveTo>
                  <a:pt x="668" y="4160"/>
                </a:moveTo>
                <a:cubicBezTo>
                  <a:pt x="673" y="4165"/>
                  <a:pt x="674" y="4169"/>
                  <a:pt x="677" y="4173"/>
                </a:cubicBezTo>
                <a:lnTo>
                  <a:pt x="677" y="4173"/>
                </a:lnTo>
                <a:lnTo>
                  <a:pt x="668" y="4168"/>
                </a:lnTo>
                <a:cubicBezTo>
                  <a:pt x="668" y="4168"/>
                  <a:pt x="668" y="4160"/>
                  <a:pt x="668" y="4160"/>
                </a:cubicBezTo>
                <a:close/>
                <a:moveTo>
                  <a:pt x="5340" y="0"/>
                </a:moveTo>
                <a:cubicBezTo>
                  <a:pt x="5243" y="8"/>
                  <a:pt x="5145" y="24"/>
                  <a:pt x="5047" y="49"/>
                </a:cubicBezTo>
                <a:cubicBezTo>
                  <a:pt x="5007" y="57"/>
                  <a:pt x="4966" y="65"/>
                  <a:pt x="4933" y="81"/>
                </a:cubicBezTo>
                <a:cubicBezTo>
                  <a:pt x="4486" y="228"/>
                  <a:pt x="4184" y="537"/>
                  <a:pt x="4266" y="773"/>
                </a:cubicBezTo>
                <a:cubicBezTo>
                  <a:pt x="4310" y="919"/>
                  <a:pt x="4497" y="996"/>
                  <a:pt x="4743" y="996"/>
                </a:cubicBezTo>
                <a:cubicBezTo>
                  <a:pt x="4813" y="996"/>
                  <a:pt x="4888" y="990"/>
                  <a:pt x="4966" y="977"/>
                </a:cubicBezTo>
                <a:lnTo>
                  <a:pt x="5405" y="2296"/>
                </a:lnTo>
                <a:cubicBezTo>
                  <a:pt x="4046" y="2540"/>
                  <a:pt x="2906" y="3460"/>
                  <a:pt x="2377" y="4738"/>
                </a:cubicBezTo>
                <a:lnTo>
                  <a:pt x="2361" y="4778"/>
                </a:lnTo>
                <a:cubicBezTo>
                  <a:pt x="2328" y="4860"/>
                  <a:pt x="2296" y="4941"/>
                  <a:pt x="2271" y="5015"/>
                </a:cubicBezTo>
                <a:lnTo>
                  <a:pt x="896" y="4656"/>
                </a:lnTo>
                <a:cubicBezTo>
                  <a:pt x="928" y="4331"/>
                  <a:pt x="839" y="4054"/>
                  <a:pt x="660" y="4005"/>
                </a:cubicBezTo>
                <a:cubicBezTo>
                  <a:pt x="641" y="4000"/>
                  <a:pt x="622" y="3998"/>
                  <a:pt x="603" y="3998"/>
                </a:cubicBezTo>
                <a:cubicBezTo>
                  <a:pt x="389" y="3998"/>
                  <a:pt x="154" y="4285"/>
                  <a:pt x="49" y="4681"/>
                </a:cubicBezTo>
                <a:cubicBezTo>
                  <a:pt x="41" y="4722"/>
                  <a:pt x="33" y="4762"/>
                  <a:pt x="25" y="4795"/>
                </a:cubicBezTo>
                <a:cubicBezTo>
                  <a:pt x="8" y="4892"/>
                  <a:pt x="0" y="4982"/>
                  <a:pt x="0" y="5080"/>
                </a:cubicBezTo>
                <a:cubicBezTo>
                  <a:pt x="0" y="5120"/>
                  <a:pt x="8" y="5169"/>
                  <a:pt x="8" y="5210"/>
                </a:cubicBezTo>
                <a:cubicBezTo>
                  <a:pt x="41" y="5397"/>
                  <a:pt x="122" y="5536"/>
                  <a:pt x="244" y="5568"/>
                </a:cubicBezTo>
                <a:cubicBezTo>
                  <a:pt x="264" y="5573"/>
                  <a:pt x="284" y="5576"/>
                  <a:pt x="305" y="5576"/>
                </a:cubicBezTo>
                <a:cubicBezTo>
                  <a:pt x="476" y="5576"/>
                  <a:pt x="657" y="5397"/>
                  <a:pt x="774" y="5120"/>
                </a:cubicBezTo>
                <a:lnTo>
                  <a:pt x="2149" y="5487"/>
                </a:lnTo>
                <a:cubicBezTo>
                  <a:pt x="2149" y="5487"/>
                  <a:pt x="2149" y="5495"/>
                  <a:pt x="2149" y="5503"/>
                </a:cubicBezTo>
                <a:cubicBezTo>
                  <a:pt x="2125" y="5617"/>
                  <a:pt x="2109" y="5723"/>
                  <a:pt x="2100" y="5837"/>
                </a:cubicBezTo>
                <a:lnTo>
                  <a:pt x="2084" y="5943"/>
                </a:lnTo>
                <a:cubicBezTo>
                  <a:pt x="2076" y="6032"/>
                  <a:pt x="2076" y="6122"/>
                  <a:pt x="2076" y="6219"/>
                </a:cubicBezTo>
                <a:lnTo>
                  <a:pt x="2076" y="6293"/>
                </a:lnTo>
                <a:cubicBezTo>
                  <a:pt x="2076" y="6398"/>
                  <a:pt x="2076" y="6512"/>
                  <a:pt x="2084" y="6626"/>
                </a:cubicBezTo>
                <a:lnTo>
                  <a:pt x="2092" y="6716"/>
                </a:lnTo>
                <a:cubicBezTo>
                  <a:pt x="2109" y="6814"/>
                  <a:pt x="2117" y="6903"/>
                  <a:pt x="2133" y="6993"/>
                </a:cubicBezTo>
                <a:cubicBezTo>
                  <a:pt x="2133" y="7017"/>
                  <a:pt x="2141" y="7050"/>
                  <a:pt x="2149" y="7074"/>
                </a:cubicBezTo>
                <a:cubicBezTo>
                  <a:pt x="2174" y="7188"/>
                  <a:pt x="2198" y="7302"/>
                  <a:pt x="2231" y="7408"/>
                </a:cubicBezTo>
                <a:lnTo>
                  <a:pt x="2255" y="7481"/>
                </a:lnTo>
                <a:cubicBezTo>
                  <a:pt x="2280" y="7571"/>
                  <a:pt x="2312" y="7668"/>
                  <a:pt x="2345" y="7758"/>
                </a:cubicBezTo>
                <a:cubicBezTo>
                  <a:pt x="2361" y="7782"/>
                  <a:pt x="2369" y="7815"/>
                  <a:pt x="2377" y="7839"/>
                </a:cubicBezTo>
                <a:cubicBezTo>
                  <a:pt x="2402" y="7896"/>
                  <a:pt x="2426" y="7953"/>
                  <a:pt x="2450" y="8010"/>
                </a:cubicBezTo>
                <a:lnTo>
                  <a:pt x="1351" y="8800"/>
                </a:lnTo>
                <a:cubicBezTo>
                  <a:pt x="1089" y="8532"/>
                  <a:pt x="793" y="8377"/>
                  <a:pt x="560" y="8377"/>
                </a:cubicBezTo>
                <a:cubicBezTo>
                  <a:pt x="474" y="8377"/>
                  <a:pt x="397" y="8398"/>
                  <a:pt x="334" y="8442"/>
                </a:cubicBezTo>
                <a:cubicBezTo>
                  <a:pt x="171" y="8564"/>
                  <a:pt x="130" y="8808"/>
                  <a:pt x="196" y="9101"/>
                </a:cubicBezTo>
                <a:cubicBezTo>
                  <a:pt x="212" y="9166"/>
                  <a:pt x="228" y="9231"/>
                  <a:pt x="253" y="9297"/>
                </a:cubicBezTo>
                <a:cubicBezTo>
                  <a:pt x="301" y="9435"/>
                  <a:pt x="366" y="9565"/>
                  <a:pt x="440" y="9695"/>
                </a:cubicBezTo>
                <a:cubicBezTo>
                  <a:pt x="472" y="9744"/>
                  <a:pt x="505" y="9793"/>
                  <a:pt x="546" y="9842"/>
                </a:cubicBezTo>
                <a:cubicBezTo>
                  <a:pt x="863" y="10279"/>
                  <a:pt x="1273" y="10554"/>
                  <a:pt x="1578" y="10554"/>
                </a:cubicBezTo>
                <a:cubicBezTo>
                  <a:pt x="1665" y="10554"/>
                  <a:pt x="1743" y="10532"/>
                  <a:pt x="1807" y="10485"/>
                </a:cubicBezTo>
                <a:cubicBezTo>
                  <a:pt x="2043" y="10314"/>
                  <a:pt x="2027" y="9874"/>
                  <a:pt x="1799" y="9402"/>
                </a:cubicBezTo>
                <a:lnTo>
                  <a:pt x="2825" y="8653"/>
                </a:lnTo>
                <a:cubicBezTo>
                  <a:pt x="2874" y="8719"/>
                  <a:pt x="2931" y="8784"/>
                  <a:pt x="2980" y="8857"/>
                </a:cubicBezTo>
                <a:cubicBezTo>
                  <a:pt x="3322" y="9272"/>
                  <a:pt x="3745" y="9622"/>
                  <a:pt x="4225" y="9874"/>
                </a:cubicBezTo>
                <a:cubicBezTo>
                  <a:pt x="4429" y="9980"/>
                  <a:pt x="4640" y="10070"/>
                  <a:pt x="4860" y="10143"/>
                </a:cubicBezTo>
                <a:cubicBezTo>
                  <a:pt x="4933" y="10168"/>
                  <a:pt x="4998" y="10184"/>
                  <a:pt x="5072" y="10208"/>
                </a:cubicBezTo>
                <a:cubicBezTo>
                  <a:pt x="5226" y="10249"/>
                  <a:pt x="5381" y="10273"/>
                  <a:pt x="5536" y="10298"/>
                </a:cubicBezTo>
                <a:lnTo>
                  <a:pt x="5601" y="11820"/>
                </a:lnTo>
                <a:cubicBezTo>
                  <a:pt x="5186" y="11901"/>
                  <a:pt x="4893" y="12121"/>
                  <a:pt x="4909" y="12357"/>
                </a:cubicBezTo>
                <a:cubicBezTo>
                  <a:pt x="4917" y="12628"/>
                  <a:pt x="5342" y="12839"/>
                  <a:pt x="5866" y="12839"/>
                </a:cubicBezTo>
                <a:cubicBezTo>
                  <a:pt x="5894" y="12839"/>
                  <a:pt x="5922" y="12839"/>
                  <a:pt x="5951" y="12838"/>
                </a:cubicBezTo>
                <a:cubicBezTo>
                  <a:pt x="6000" y="12838"/>
                  <a:pt x="6049" y="12829"/>
                  <a:pt x="6097" y="12821"/>
                </a:cubicBezTo>
                <a:cubicBezTo>
                  <a:pt x="6211" y="12813"/>
                  <a:pt x="6334" y="12781"/>
                  <a:pt x="6447" y="12748"/>
                </a:cubicBezTo>
                <a:cubicBezTo>
                  <a:pt x="6504" y="12732"/>
                  <a:pt x="6553" y="12707"/>
                  <a:pt x="6602" y="12683"/>
                </a:cubicBezTo>
                <a:cubicBezTo>
                  <a:pt x="6822" y="12577"/>
                  <a:pt x="6960" y="12422"/>
                  <a:pt x="6952" y="12260"/>
                </a:cubicBezTo>
                <a:cubicBezTo>
                  <a:pt x="6936" y="12024"/>
                  <a:pt x="6627" y="11836"/>
                  <a:pt x="6211" y="11788"/>
                </a:cubicBezTo>
                <a:lnTo>
                  <a:pt x="6203" y="11788"/>
                </a:lnTo>
                <a:lnTo>
                  <a:pt x="6146" y="10347"/>
                </a:lnTo>
                <a:cubicBezTo>
                  <a:pt x="6187" y="10347"/>
                  <a:pt x="6236" y="10347"/>
                  <a:pt x="6285" y="10338"/>
                </a:cubicBezTo>
                <a:cubicBezTo>
                  <a:pt x="6480" y="10338"/>
                  <a:pt x="6675" y="10314"/>
                  <a:pt x="6863" y="10282"/>
                </a:cubicBezTo>
                <a:cubicBezTo>
                  <a:pt x="7131" y="10233"/>
                  <a:pt x="7392" y="10159"/>
                  <a:pt x="7644" y="10062"/>
                </a:cubicBezTo>
                <a:cubicBezTo>
                  <a:pt x="7766" y="10013"/>
                  <a:pt x="7880" y="9956"/>
                  <a:pt x="8002" y="9891"/>
                </a:cubicBezTo>
                <a:lnTo>
                  <a:pt x="8580" y="10615"/>
                </a:lnTo>
                <a:cubicBezTo>
                  <a:pt x="8409" y="10811"/>
                  <a:pt x="8336" y="11030"/>
                  <a:pt x="8434" y="11144"/>
                </a:cubicBezTo>
                <a:cubicBezTo>
                  <a:pt x="8474" y="11194"/>
                  <a:pt x="8540" y="11217"/>
                  <a:pt x="8621" y="11217"/>
                </a:cubicBezTo>
                <a:cubicBezTo>
                  <a:pt x="8768" y="11217"/>
                  <a:pt x="8964" y="11140"/>
                  <a:pt x="9142" y="10998"/>
                </a:cubicBezTo>
                <a:cubicBezTo>
                  <a:pt x="9166" y="10982"/>
                  <a:pt x="9183" y="10957"/>
                  <a:pt x="9207" y="10941"/>
                </a:cubicBezTo>
                <a:cubicBezTo>
                  <a:pt x="9264" y="10884"/>
                  <a:pt x="9313" y="10827"/>
                  <a:pt x="9354" y="10770"/>
                </a:cubicBezTo>
                <a:cubicBezTo>
                  <a:pt x="9378" y="10737"/>
                  <a:pt x="9394" y="10713"/>
                  <a:pt x="9411" y="10680"/>
                </a:cubicBezTo>
                <a:cubicBezTo>
                  <a:pt x="9484" y="10542"/>
                  <a:pt x="9492" y="10420"/>
                  <a:pt x="9427" y="10338"/>
                </a:cubicBezTo>
                <a:cubicBezTo>
                  <a:pt x="9387" y="10287"/>
                  <a:pt x="9318" y="10262"/>
                  <a:pt x="9234" y="10262"/>
                </a:cubicBezTo>
                <a:cubicBezTo>
                  <a:pt x="9132" y="10262"/>
                  <a:pt x="9007" y="10299"/>
                  <a:pt x="8882" y="10371"/>
                </a:cubicBezTo>
                <a:lnTo>
                  <a:pt x="8336" y="9695"/>
                </a:lnTo>
                <a:cubicBezTo>
                  <a:pt x="8580" y="9541"/>
                  <a:pt x="8816" y="9353"/>
                  <a:pt x="9020" y="9142"/>
                </a:cubicBezTo>
                <a:cubicBezTo>
                  <a:pt x="9052" y="9109"/>
                  <a:pt x="9077" y="9077"/>
                  <a:pt x="9109" y="9036"/>
                </a:cubicBezTo>
                <a:cubicBezTo>
                  <a:pt x="9175" y="8971"/>
                  <a:pt x="9240" y="8898"/>
                  <a:pt x="9305" y="8824"/>
                </a:cubicBezTo>
                <a:cubicBezTo>
                  <a:pt x="9337" y="8784"/>
                  <a:pt x="9362" y="8735"/>
                  <a:pt x="9394" y="8694"/>
                </a:cubicBezTo>
                <a:cubicBezTo>
                  <a:pt x="9451" y="8621"/>
                  <a:pt x="9500" y="8548"/>
                  <a:pt x="9549" y="8474"/>
                </a:cubicBezTo>
                <a:cubicBezTo>
                  <a:pt x="9582" y="8434"/>
                  <a:pt x="9606" y="8385"/>
                  <a:pt x="9630" y="8336"/>
                </a:cubicBezTo>
                <a:cubicBezTo>
                  <a:pt x="9655" y="8295"/>
                  <a:pt x="9679" y="8255"/>
                  <a:pt x="9704" y="8214"/>
                </a:cubicBezTo>
                <a:lnTo>
                  <a:pt x="11136" y="8710"/>
                </a:lnTo>
                <a:cubicBezTo>
                  <a:pt x="11055" y="9215"/>
                  <a:pt x="11161" y="9647"/>
                  <a:pt x="11438" y="9744"/>
                </a:cubicBezTo>
                <a:cubicBezTo>
                  <a:pt x="11476" y="9758"/>
                  <a:pt x="11516" y="9765"/>
                  <a:pt x="11557" y="9765"/>
                </a:cubicBezTo>
                <a:cubicBezTo>
                  <a:pt x="11881" y="9765"/>
                  <a:pt x="12268" y="9353"/>
                  <a:pt x="12463" y="8767"/>
                </a:cubicBezTo>
                <a:cubicBezTo>
                  <a:pt x="12488" y="8710"/>
                  <a:pt x="12504" y="8662"/>
                  <a:pt x="12512" y="8605"/>
                </a:cubicBezTo>
                <a:cubicBezTo>
                  <a:pt x="12553" y="8466"/>
                  <a:pt x="12577" y="8320"/>
                  <a:pt x="12585" y="8165"/>
                </a:cubicBezTo>
                <a:cubicBezTo>
                  <a:pt x="12594" y="8100"/>
                  <a:pt x="12594" y="8035"/>
                  <a:pt x="12585" y="7961"/>
                </a:cubicBezTo>
                <a:cubicBezTo>
                  <a:pt x="12561" y="7668"/>
                  <a:pt x="12455" y="7440"/>
                  <a:pt x="12260" y="7375"/>
                </a:cubicBezTo>
                <a:cubicBezTo>
                  <a:pt x="12225" y="7364"/>
                  <a:pt x="12189" y="7358"/>
                  <a:pt x="12152" y="7358"/>
                </a:cubicBezTo>
                <a:cubicBezTo>
                  <a:pt x="11901" y="7358"/>
                  <a:pt x="11601" y="7612"/>
                  <a:pt x="11389" y="8002"/>
                </a:cubicBezTo>
                <a:lnTo>
                  <a:pt x="9997" y="7530"/>
                </a:lnTo>
                <a:cubicBezTo>
                  <a:pt x="10021" y="7465"/>
                  <a:pt x="10037" y="7400"/>
                  <a:pt x="10054" y="7335"/>
                </a:cubicBezTo>
                <a:cubicBezTo>
                  <a:pt x="10070" y="7286"/>
                  <a:pt x="10078" y="7245"/>
                  <a:pt x="10086" y="7196"/>
                </a:cubicBezTo>
                <a:cubicBezTo>
                  <a:pt x="10111" y="7107"/>
                  <a:pt x="10127" y="7009"/>
                  <a:pt x="10143" y="6919"/>
                </a:cubicBezTo>
                <a:cubicBezTo>
                  <a:pt x="10151" y="6879"/>
                  <a:pt x="10151" y="6838"/>
                  <a:pt x="10160" y="6789"/>
                </a:cubicBezTo>
                <a:cubicBezTo>
                  <a:pt x="10176" y="6692"/>
                  <a:pt x="10176" y="6586"/>
                  <a:pt x="10184" y="6496"/>
                </a:cubicBezTo>
                <a:cubicBezTo>
                  <a:pt x="10184" y="6464"/>
                  <a:pt x="10192" y="6439"/>
                  <a:pt x="10192" y="6415"/>
                </a:cubicBezTo>
                <a:cubicBezTo>
                  <a:pt x="10192" y="6268"/>
                  <a:pt x="10192" y="6122"/>
                  <a:pt x="10184" y="5975"/>
                </a:cubicBezTo>
                <a:lnTo>
                  <a:pt x="11031" y="5967"/>
                </a:lnTo>
                <a:cubicBezTo>
                  <a:pt x="11071" y="6228"/>
                  <a:pt x="11202" y="6415"/>
                  <a:pt x="11348" y="6415"/>
                </a:cubicBezTo>
                <a:cubicBezTo>
                  <a:pt x="11535" y="6415"/>
                  <a:pt x="11674" y="6122"/>
                  <a:pt x="11674" y="5772"/>
                </a:cubicBezTo>
                <a:lnTo>
                  <a:pt x="11674" y="5674"/>
                </a:lnTo>
                <a:cubicBezTo>
                  <a:pt x="11666" y="5601"/>
                  <a:pt x="11649" y="5527"/>
                  <a:pt x="11633" y="5454"/>
                </a:cubicBezTo>
                <a:cubicBezTo>
                  <a:pt x="11617" y="5422"/>
                  <a:pt x="11609" y="5389"/>
                  <a:pt x="11592" y="5356"/>
                </a:cubicBezTo>
                <a:cubicBezTo>
                  <a:pt x="11535" y="5218"/>
                  <a:pt x="11438" y="5129"/>
                  <a:pt x="11340" y="5129"/>
                </a:cubicBezTo>
                <a:cubicBezTo>
                  <a:pt x="11193" y="5129"/>
                  <a:pt x="11063" y="5316"/>
                  <a:pt x="11031" y="5576"/>
                </a:cubicBezTo>
                <a:lnTo>
                  <a:pt x="10143" y="5593"/>
                </a:lnTo>
                <a:cubicBezTo>
                  <a:pt x="10037" y="5006"/>
                  <a:pt x="9810" y="4461"/>
                  <a:pt x="9476" y="3973"/>
                </a:cubicBezTo>
                <a:lnTo>
                  <a:pt x="10363" y="2825"/>
                </a:lnTo>
                <a:cubicBezTo>
                  <a:pt x="10611" y="2957"/>
                  <a:pt x="10856" y="3028"/>
                  <a:pt x="11057" y="3028"/>
                </a:cubicBezTo>
                <a:cubicBezTo>
                  <a:pt x="11226" y="3028"/>
                  <a:pt x="11364" y="2978"/>
                  <a:pt x="11446" y="2874"/>
                </a:cubicBezTo>
                <a:cubicBezTo>
                  <a:pt x="11666" y="2589"/>
                  <a:pt x="11397" y="2011"/>
                  <a:pt x="10843" y="1587"/>
                </a:cubicBezTo>
                <a:cubicBezTo>
                  <a:pt x="10803" y="1555"/>
                  <a:pt x="10754" y="1522"/>
                  <a:pt x="10705" y="1490"/>
                </a:cubicBezTo>
                <a:cubicBezTo>
                  <a:pt x="10583" y="1408"/>
                  <a:pt x="10445" y="1335"/>
                  <a:pt x="10306" y="1286"/>
                </a:cubicBezTo>
                <a:cubicBezTo>
                  <a:pt x="10241" y="1262"/>
                  <a:pt x="10176" y="1237"/>
                  <a:pt x="10111" y="1221"/>
                </a:cubicBezTo>
                <a:cubicBezTo>
                  <a:pt x="10013" y="1197"/>
                  <a:pt x="9920" y="1184"/>
                  <a:pt x="9835" y="1184"/>
                </a:cubicBezTo>
                <a:cubicBezTo>
                  <a:pt x="9665" y="1184"/>
                  <a:pt x="9527" y="1235"/>
                  <a:pt x="9451" y="1343"/>
                </a:cubicBezTo>
                <a:cubicBezTo>
                  <a:pt x="9272" y="1571"/>
                  <a:pt x="9411" y="1986"/>
                  <a:pt x="9761" y="2369"/>
                </a:cubicBezTo>
                <a:lnTo>
                  <a:pt x="8971" y="3386"/>
                </a:lnTo>
                <a:cubicBezTo>
                  <a:pt x="8214" y="2637"/>
                  <a:pt x="7184" y="2225"/>
                  <a:pt x="6124" y="2225"/>
                </a:cubicBezTo>
                <a:cubicBezTo>
                  <a:pt x="6056" y="2225"/>
                  <a:pt x="5987" y="2227"/>
                  <a:pt x="5918" y="2231"/>
                </a:cubicBezTo>
                <a:lnTo>
                  <a:pt x="5446" y="814"/>
                </a:lnTo>
                <a:cubicBezTo>
                  <a:pt x="5756" y="651"/>
                  <a:pt x="5943" y="415"/>
                  <a:pt x="5878" y="228"/>
                </a:cubicBezTo>
                <a:cubicBezTo>
                  <a:pt x="5837" y="98"/>
                  <a:pt x="5682" y="24"/>
                  <a:pt x="54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2"/>
          <p:cNvSpPr/>
          <p:nvPr/>
        </p:nvSpPr>
        <p:spPr>
          <a:xfrm>
            <a:off x="8040018" y="3210327"/>
            <a:ext cx="953208" cy="971699"/>
          </a:xfrm>
          <a:custGeom>
            <a:avLst/>
            <a:gdLst/>
            <a:ahLst/>
            <a:cxnLst/>
            <a:rect l="l" t="t" r="r" b="b"/>
            <a:pathLst>
              <a:path w="12594" h="12840" extrusionOk="0">
                <a:moveTo>
                  <a:pt x="4437" y="773"/>
                </a:moveTo>
                <a:lnTo>
                  <a:pt x="4445" y="781"/>
                </a:lnTo>
                <a:cubicBezTo>
                  <a:pt x="4437" y="781"/>
                  <a:pt x="4429" y="773"/>
                  <a:pt x="4429" y="773"/>
                </a:cubicBezTo>
                <a:close/>
                <a:moveTo>
                  <a:pt x="668" y="4160"/>
                </a:moveTo>
                <a:cubicBezTo>
                  <a:pt x="673" y="4165"/>
                  <a:pt x="674" y="4169"/>
                  <a:pt x="677" y="4173"/>
                </a:cubicBezTo>
                <a:lnTo>
                  <a:pt x="677" y="4173"/>
                </a:lnTo>
                <a:lnTo>
                  <a:pt x="668" y="4168"/>
                </a:lnTo>
                <a:cubicBezTo>
                  <a:pt x="668" y="4168"/>
                  <a:pt x="668" y="4160"/>
                  <a:pt x="668" y="4160"/>
                </a:cubicBezTo>
                <a:close/>
                <a:moveTo>
                  <a:pt x="5340" y="0"/>
                </a:moveTo>
                <a:cubicBezTo>
                  <a:pt x="5243" y="8"/>
                  <a:pt x="5145" y="24"/>
                  <a:pt x="5047" y="49"/>
                </a:cubicBezTo>
                <a:cubicBezTo>
                  <a:pt x="5007" y="57"/>
                  <a:pt x="4966" y="65"/>
                  <a:pt x="4933" y="81"/>
                </a:cubicBezTo>
                <a:cubicBezTo>
                  <a:pt x="4486" y="228"/>
                  <a:pt x="4184" y="537"/>
                  <a:pt x="4266" y="773"/>
                </a:cubicBezTo>
                <a:cubicBezTo>
                  <a:pt x="4310" y="919"/>
                  <a:pt x="4497" y="996"/>
                  <a:pt x="4743" y="996"/>
                </a:cubicBezTo>
                <a:cubicBezTo>
                  <a:pt x="4813" y="996"/>
                  <a:pt x="4888" y="990"/>
                  <a:pt x="4966" y="977"/>
                </a:cubicBezTo>
                <a:lnTo>
                  <a:pt x="5405" y="2296"/>
                </a:lnTo>
                <a:cubicBezTo>
                  <a:pt x="4046" y="2540"/>
                  <a:pt x="2906" y="3460"/>
                  <a:pt x="2377" y="4738"/>
                </a:cubicBezTo>
                <a:lnTo>
                  <a:pt x="2361" y="4778"/>
                </a:lnTo>
                <a:cubicBezTo>
                  <a:pt x="2328" y="4860"/>
                  <a:pt x="2296" y="4941"/>
                  <a:pt x="2271" y="5015"/>
                </a:cubicBezTo>
                <a:lnTo>
                  <a:pt x="896" y="4656"/>
                </a:lnTo>
                <a:cubicBezTo>
                  <a:pt x="928" y="4331"/>
                  <a:pt x="839" y="4054"/>
                  <a:pt x="660" y="4005"/>
                </a:cubicBezTo>
                <a:cubicBezTo>
                  <a:pt x="641" y="4000"/>
                  <a:pt x="622" y="3998"/>
                  <a:pt x="603" y="3998"/>
                </a:cubicBezTo>
                <a:cubicBezTo>
                  <a:pt x="389" y="3998"/>
                  <a:pt x="154" y="4285"/>
                  <a:pt x="49" y="4681"/>
                </a:cubicBezTo>
                <a:cubicBezTo>
                  <a:pt x="41" y="4722"/>
                  <a:pt x="33" y="4762"/>
                  <a:pt x="25" y="4795"/>
                </a:cubicBezTo>
                <a:cubicBezTo>
                  <a:pt x="8" y="4892"/>
                  <a:pt x="0" y="4982"/>
                  <a:pt x="0" y="5080"/>
                </a:cubicBezTo>
                <a:cubicBezTo>
                  <a:pt x="0" y="5120"/>
                  <a:pt x="8" y="5169"/>
                  <a:pt x="8" y="5210"/>
                </a:cubicBezTo>
                <a:cubicBezTo>
                  <a:pt x="41" y="5397"/>
                  <a:pt x="122" y="5536"/>
                  <a:pt x="244" y="5568"/>
                </a:cubicBezTo>
                <a:cubicBezTo>
                  <a:pt x="264" y="5573"/>
                  <a:pt x="284" y="5576"/>
                  <a:pt x="305" y="5576"/>
                </a:cubicBezTo>
                <a:cubicBezTo>
                  <a:pt x="476" y="5576"/>
                  <a:pt x="657" y="5397"/>
                  <a:pt x="774" y="5120"/>
                </a:cubicBezTo>
                <a:lnTo>
                  <a:pt x="2149" y="5487"/>
                </a:lnTo>
                <a:cubicBezTo>
                  <a:pt x="2149" y="5487"/>
                  <a:pt x="2149" y="5495"/>
                  <a:pt x="2149" y="5503"/>
                </a:cubicBezTo>
                <a:cubicBezTo>
                  <a:pt x="2125" y="5617"/>
                  <a:pt x="2109" y="5723"/>
                  <a:pt x="2100" y="5837"/>
                </a:cubicBezTo>
                <a:lnTo>
                  <a:pt x="2084" y="5943"/>
                </a:lnTo>
                <a:cubicBezTo>
                  <a:pt x="2076" y="6032"/>
                  <a:pt x="2076" y="6122"/>
                  <a:pt x="2076" y="6219"/>
                </a:cubicBezTo>
                <a:lnTo>
                  <a:pt x="2076" y="6293"/>
                </a:lnTo>
                <a:cubicBezTo>
                  <a:pt x="2076" y="6398"/>
                  <a:pt x="2076" y="6512"/>
                  <a:pt x="2084" y="6626"/>
                </a:cubicBezTo>
                <a:lnTo>
                  <a:pt x="2092" y="6716"/>
                </a:lnTo>
                <a:cubicBezTo>
                  <a:pt x="2109" y="6814"/>
                  <a:pt x="2117" y="6903"/>
                  <a:pt x="2133" y="6993"/>
                </a:cubicBezTo>
                <a:cubicBezTo>
                  <a:pt x="2133" y="7017"/>
                  <a:pt x="2141" y="7050"/>
                  <a:pt x="2149" y="7074"/>
                </a:cubicBezTo>
                <a:cubicBezTo>
                  <a:pt x="2174" y="7188"/>
                  <a:pt x="2198" y="7302"/>
                  <a:pt x="2231" y="7408"/>
                </a:cubicBezTo>
                <a:lnTo>
                  <a:pt x="2255" y="7481"/>
                </a:lnTo>
                <a:cubicBezTo>
                  <a:pt x="2280" y="7571"/>
                  <a:pt x="2312" y="7668"/>
                  <a:pt x="2345" y="7758"/>
                </a:cubicBezTo>
                <a:cubicBezTo>
                  <a:pt x="2361" y="7782"/>
                  <a:pt x="2369" y="7815"/>
                  <a:pt x="2377" y="7839"/>
                </a:cubicBezTo>
                <a:cubicBezTo>
                  <a:pt x="2402" y="7896"/>
                  <a:pt x="2426" y="7953"/>
                  <a:pt x="2450" y="8010"/>
                </a:cubicBezTo>
                <a:lnTo>
                  <a:pt x="1351" y="8800"/>
                </a:lnTo>
                <a:cubicBezTo>
                  <a:pt x="1089" y="8532"/>
                  <a:pt x="793" y="8377"/>
                  <a:pt x="560" y="8377"/>
                </a:cubicBezTo>
                <a:cubicBezTo>
                  <a:pt x="474" y="8377"/>
                  <a:pt x="397" y="8398"/>
                  <a:pt x="334" y="8442"/>
                </a:cubicBezTo>
                <a:cubicBezTo>
                  <a:pt x="171" y="8564"/>
                  <a:pt x="130" y="8808"/>
                  <a:pt x="196" y="9101"/>
                </a:cubicBezTo>
                <a:cubicBezTo>
                  <a:pt x="212" y="9166"/>
                  <a:pt x="228" y="9231"/>
                  <a:pt x="253" y="9297"/>
                </a:cubicBezTo>
                <a:cubicBezTo>
                  <a:pt x="301" y="9435"/>
                  <a:pt x="366" y="9565"/>
                  <a:pt x="440" y="9695"/>
                </a:cubicBezTo>
                <a:cubicBezTo>
                  <a:pt x="472" y="9744"/>
                  <a:pt x="505" y="9793"/>
                  <a:pt x="546" y="9842"/>
                </a:cubicBezTo>
                <a:cubicBezTo>
                  <a:pt x="863" y="10279"/>
                  <a:pt x="1273" y="10554"/>
                  <a:pt x="1578" y="10554"/>
                </a:cubicBezTo>
                <a:cubicBezTo>
                  <a:pt x="1665" y="10554"/>
                  <a:pt x="1743" y="10532"/>
                  <a:pt x="1807" y="10485"/>
                </a:cubicBezTo>
                <a:cubicBezTo>
                  <a:pt x="2043" y="10314"/>
                  <a:pt x="2027" y="9874"/>
                  <a:pt x="1799" y="9402"/>
                </a:cubicBezTo>
                <a:lnTo>
                  <a:pt x="2825" y="8653"/>
                </a:lnTo>
                <a:cubicBezTo>
                  <a:pt x="2874" y="8719"/>
                  <a:pt x="2931" y="8784"/>
                  <a:pt x="2980" y="8857"/>
                </a:cubicBezTo>
                <a:cubicBezTo>
                  <a:pt x="3322" y="9272"/>
                  <a:pt x="3745" y="9622"/>
                  <a:pt x="4225" y="9874"/>
                </a:cubicBezTo>
                <a:cubicBezTo>
                  <a:pt x="4429" y="9980"/>
                  <a:pt x="4640" y="10070"/>
                  <a:pt x="4860" y="10143"/>
                </a:cubicBezTo>
                <a:cubicBezTo>
                  <a:pt x="4933" y="10168"/>
                  <a:pt x="4998" y="10184"/>
                  <a:pt x="5072" y="10208"/>
                </a:cubicBezTo>
                <a:cubicBezTo>
                  <a:pt x="5226" y="10249"/>
                  <a:pt x="5381" y="10273"/>
                  <a:pt x="5536" y="10298"/>
                </a:cubicBezTo>
                <a:lnTo>
                  <a:pt x="5601" y="11820"/>
                </a:lnTo>
                <a:cubicBezTo>
                  <a:pt x="5186" y="11901"/>
                  <a:pt x="4893" y="12121"/>
                  <a:pt x="4909" y="12357"/>
                </a:cubicBezTo>
                <a:cubicBezTo>
                  <a:pt x="4917" y="12628"/>
                  <a:pt x="5342" y="12839"/>
                  <a:pt x="5866" y="12839"/>
                </a:cubicBezTo>
                <a:cubicBezTo>
                  <a:pt x="5894" y="12839"/>
                  <a:pt x="5922" y="12839"/>
                  <a:pt x="5951" y="12838"/>
                </a:cubicBezTo>
                <a:cubicBezTo>
                  <a:pt x="6000" y="12838"/>
                  <a:pt x="6049" y="12829"/>
                  <a:pt x="6097" y="12821"/>
                </a:cubicBezTo>
                <a:cubicBezTo>
                  <a:pt x="6211" y="12813"/>
                  <a:pt x="6334" y="12781"/>
                  <a:pt x="6447" y="12748"/>
                </a:cubicBezTo>
                <a:cubicBezTo>
                  <a:pt x="6504" y="12732"/>
                  <a:pt x="6553" y="12707"/>
                  <a:pt x="6602" y="12683"/>
                </a:cubicBezTo>
                <a:cubicBezTo>
                  <a:pt x="6822" y="12577"/>
                  <a:pt x="6960" y="12422"/>
                  <a:pt x="6952" y="12260"/>
                </a:cubicBezTo>
                <a:cubicBezTo>
                  <a:pt x="6936" y="12024"/>
                  <a:pt x="6627" y="11836"/>
                  <a:pt x="6211" y="11788"/>
                </a:cubicBezTo>
                <a:lnTo>
                  <a:pt x="6203" y="11788"/>
                </a:lnTo>
                <a:lnTo>
                  <a:pt x="6146" y="10347"/>
                </a:lnTo>
                <a:cubicBezTo>
                  <a:pt x="6187" y="10347"/>
                  <a:pt x="6236" y="10347"/>
                  <a:pt x="6285" y="10338"/>
                </a:cubicBezTo>
                <a:cubicBezTo>
                  <a:pt x="6480" y="10338"/>
                  <a:pt x="6675" y="10314"/>
                  <a:pt x="6863" y="10282"/>
                </a:cubicBezTo>
                <a:cubicBezTo>
                  <a:pt x="7131" y="10233"/>
                  <a:pt x="7392" y="10159"/>
                  <a:pt x="7644" y="10062"/>
                </a:cubicBezTo>
                <a:cubicBezTo>
                  <a:pt x="7766" y="10013"/>
                  <a:pt x="7880" y="9956"/>
                  <a:pt x="8002" y="9891"/>
                </a:cubicBezTo>
                <a:lnTo>
                  <a:pt x="8580" y="10615"/>
                </a:lnTo>
                <a:cubicBezTo>
                  <a:pt x="8409" y="10811"/>
                  <a:pt x="8336" y="11030"/>
                  <a:pt x="8434" y="11144"/>
                </a:cubicBezTo>
                <a:cubicBezTo>
                  <a:pt x="8474" y="11194"/>
                  <a:pt x="8540" y="11217"/>
                  <a:pt x="8621" y="11217"/>
                </a:cubicBezTo>
                <a:cubicBezTo>
                  <a:pt x="8768" y="11217"/>
                  <a:pt x="8964" y="11140"/>
                  <a:pt x="9142" y="10998"/>
                </a:cubicBezTo>
                <a:cubicBezTo>
                  <a:pt x="9166" y="10982"/>
                  <a:pt x="9183" y="10957"/>
                  <a:pt x="9207" y="10941"/>
                </a:cubicBezTo>
                <a:cubicBezTo>
                  <a:pt x="9264" y="10884"/>
                  <a:pt x="9313" y="10827"/>
                  <a:pt x="9354" y="10770"/>
                </a:cubicBezTo>
                <a:cubicBezTo>
                  <a:pt x="9378" y="10737"/>
                  <a:pt x="9394" y="10713"/>
                  <a:pt x="9411" y="10680"/>
                </a:cubicBezTo>
                <a:cubicBezTo>
                  <a:pt x="9484" y="10542"/>
                  <a:pt x="9492" y="10420"/>
                  <a:pt x="9427" y="10338"/>
                </a:cubicBezTo>
                <a:cubicBezTo>
                  <a:pt x="9387" y="10287"/>
                  <a:pt x="9318" y="10262"/>
                  <a:pt x="9234" y="10262"/>
                </a:cubicBezTo>
                <a:cubicBezTo>
                  <a:pt x="9132" y="10262"/>
                  <a:pt x="9007" y="10299"/>
                  <a:pt x="8882" y="10371"/>
                </a:cubicBezTo>
                <a:lnTo>
                  <a:pt x="8336" y="9695"/>
                </a:lnTo>
                <a:cubicBezTo>
                  <a:pt x="8580" y="9541"/>
                  <a:pt x="8816" y="9353"/>
                  <a:pt x="9020" y="9142"/>
                </a:cubicBezTo>
                <a:cubicBezTo>
                  <a:pt x="9052" y="9109"/>
                  <a:pt x="9077" y="9077"/>
                  <a:pt x="9109" y="9036"/>
                </a:cubicBezTo>
                <a:cubicBezTo>
                  <a:pt x="9175" y="8971"/>
                  <a:pt x="9240" y="8898"/>
                  <a:pt x="9305" y="8824"/>
                </a:cubicBezTo>
                <a:cubicBezTo>
                  <a:pt x="9337" y="8784"/>
                  <a:pt x="9362" y="8735"/>
                  <a:pt x="9394" y="8694"/>
                </a:cubicBezTo>
                <a:cubicBezTo>
                  <a:pt x="9451" y="8621"/>
                  <a:pt x="9500" y="8548"/>
                  <a:pt x="9549" y="8474"/>
                </a:cubicBezTo>
                <a:cubicBezTo>
                  <a:pt x="9582" y="8434"/>
                  <a:pt x="9606" y="8385"/>
                  <a:pt x="9630" y="8336"/>
                </a:cubicBezTo>
                <a:cubicBezTo>
                  <a:pt x="9655" y="8295"/>
                  <a:pt x="9679" y="8255"/>
                  <a:pt x="9704" y="8214"/>
                </a:cubicBezTo>
                <a:lnTo>
                  <a:pt x="11136" y="8710"/>
                </a:lnTo>
                <a:cubicBezTo>
                  <a:pt x="11055" y="9215"/>
                  <a:pt x="11161" y="9647"/>
                  <a:pt x="11438" y="9744"/>
                </a:cubicBezTo>
                <a:cubicBezTo>
                  <a:pt x="11476" y="9758"/>
                  <a:pt x="11516" y="9765"/>
                  <a:pt x="11557" y="9765"/>
                </a:cubicBezTo>
                <a:cubicBezTo>
                  <a:pt x="11881" y="9765"/>
                  <a:pt x="12268" y="9353"/>
                  <a:pt x="12463" y="8767"/>
                </a:cubicBezTo>
                <a:cubicBezTo>
                  <a:pt x="12488" y="8710"/>
                  <a:pt x="12504" y="8662"/>
                  <a:pt x="12512" y="8605"/>
                </a:cubicBezTo>
                <a:cubicBezTo>
                  <a:pt x="12553" y="8466"/>
                  <a:pt x="12577" y="8320"/>
                  <a:pt x="12585" y="8165"/>
                </a:cubicBezTo>
                <a:cubicBezTo>
                  <a:pt x="12594" y="8100"/>
                  <a:pt x="12594" y="8035"/>
                  <a:pt x="12585" y="7961"/>
                </a:cubicBezTo>
                <a:cubicBezTo>
                  <a:pt x="12561" y="7668"/>
                  <a:pt x="12455" y="7440"/>
                  <a:pt x="12260" y="7375"/>
                </a:cubicBezTo>
                <a:cubicBezTo>
                  <a:pt x="12225" y="7364"/>
                  <a:pt x="12189" y="7358"/>
                  <a:pt x="12152" y="7358"/>
                </a:cubicBezTo>
                <a:cubicBezTo>
                  <a:pt x="11901" y="7358"/>
                  <a:pt x="11601" y="7612"/>
                  <a:pt x="11389" y="8002"/>
                </a:cubicBezTo>
                <a:lnTo>
                  <a:pt x="9997" y="7530"/>
                </a:lnTo>
                <a:cubicBezTo>
                  <a:pt x="10021" y="7465"/>
                  <a:pt x="10037" y="7400"/>
                  <a:pt x="10054" y="7335"/>
                </a:cubicBezTo>
                <a:cubicBezTo>
                  <a:pt x="10070" y="7286"/>
                  <a:pt x="10078" y="7245"/>
                  <a:pt x="10086" y="7196"/>
                </a:cubicBezTo>
                <a:cubicBezTo>
                  <a:pt x="10111" y="7107"/>
                  <a:pt x="10127" y="7009"/>
                  <a:pt x="10143" y="6919"/>
                </a:cubicBezTo>
                <a:cubicBezTo>
                  <a:pt x="10151" y="6879"/>
                  <a:pt x="10151" y="6838"/>
                  <a:pt x="10160" y="6789"/>
                </a:cubicBezTo>
                <a:cubicBezTo>
                  <a:pt x="10176" y="6692"/>
                  <a:pt x="10176" y="6586"/>
                  <a:pt x="10184" y="6496"/>
                </a:cubicBezTo>
                <a:cubicBezTo>
                  <a:pt x="10184" y="6464"/>
                  <a:pt x="10192" y="6439"/>
                  <a:pt x="10192" y="6415"/>
                </a:cubicBezTo>
                <a:cubicBezTo>
                  <a:pt x="10192" y="6268"/>
                  <a:pt x="10192" y="6122"/>
                  <a:pt x="10184" y="5975"/>
                </a:cubicBezTo>
                <a:lnTo>
                  <a:pt x="11031" y="5967"/>
                </a:lnTo>
                <a:cubicBezTo>
                  <a:pt x="11071" y="6228"/>
                  <a:pt x="11202" y="6415"/>
                  <a:pt x="11348" y="6415"/>
                </a:cubicBezTo>
                <a:cubicBezTo>
                  <a:pt x="11535" y="6415"/>
                  <a:pt x="11674" y="6122"/>
                  <a:pt x="11674" y="5772"/>
                </a:cubicBezTo>
                <a:lnTo>
                  <a:pt x="11674" y="5674"/>
                </a:lnTo>
                <a:cubicBezTo>
                  <a:pt x="11666" y="5601"/>
                  <a:pt x="11649" y="5527"/>
                  <a:pt x="11633" y="5454"/>
                </a:cubicBezTo>
                <a:cubicBezTo>
                  <a:pt x="11617" y="5422"/>
                  <a:pt x="11609" y="5389"/>
                  <a:pt x="11592" y="5356"/>
                </a:cubicBezTo>
                <a:cubicBezTo>
                  <a:pt x="11535" y="5218"/>
                  <a:pt x="11438" y="5129"/>
                  <a:pt x="11340" y="5129"/>
                </a:cubicBezTo>
                <a:cubicBezTo>
                  <a:pt x="11193" y="5129"/>
                  <a:pt x="11063" y="5316"/>
                  <a:pt x="11031" y="5576"/>
                </a:cubicBezTo>
                <a:lnTo>
                  <a:pt x="10143" y="5593"/>
                </a:lnTo>
                <a:cubicBezTo>
                  <a:pt x="10037" y="5006"/>
                  <a:pt x="9810" y="4461"/>
                  <a:pt x="9476" y="3973"/>
                </a:cubicBezTo>
                <a:lnTo>
                  <a:pt x="10363" y="2825"/>
                </a:lnTo>
                <a:cubicBezTo>
                  <a:pt x="10611" y="2957"/>
                  <a:pt x="10856" y="3028"/>
                  <a:pt x="11057" y="3028"/>
                </a:cubicBezTo>
                <a:cubicBezTo>
                  <a:pt x="11226" y="3028"/>
                  <a:pt x="11364" y="2978"/>
                  <a:pt x="11446" y="2874"/>
                </a:cubicBezTo>
                <a:cubicBezTo>
                  <a:pt x="11666" y="2589"/>
                  <a:pt x="11397" y="2011"/>
                  <a:pt x="10843" y="1587"/>
                </a:cubicBezTo>
                <a:cubicBezTo>
                  <a:pt x="10803" y="1555"/>
                  <a:pt x="10754" y="1522"/>
                  <a:pt x="10705" y="1490"/>
                </a:cubicBezTo>
                <a:cubicBezTo>
                  <a:pt x="10583" y="1408"/>
                  <a:pt x="10445" y="1335"/>
                  <a:pt x="10306" y="1286"/>
                </a:cubicBezTo>
                <a:cubicBezTo>
                  <a:pt x="10241" y="1262"/>
                  <a:pt x="10176" y="1237"/>
                  <a:pt x="10111" y="1221"/>
                </a:cubicBezTo>
                <a:cubicBezTo>
                  <a:pt x="10013" y="1197"/>
                  <a:pt x="9920" y="1184"/>
                  <a:pt x="9835" y="1184"/>
                </a:cubicBezTo>
                <a:cubicBezTo>
                  <a:pt x="9665" y="1184"/>
                  <a:pt x="9527" y="1235"/>
                  <a:pt x="9451" y="1343"/>
                </a:cubicBezTo>
                <a:cubicBezTo>
                  <a:pt x="9272" y="1571"/>
                  <a:pt x="9411" y="1986"/>
                  <a:pt x="9761" y="2369"/>
                </a:cubicBezTo>
                <a:lnTo>
                  <a:pt x="8971" y="3386"/>
                </a:lnTo>
                <a:cubicBezTo>
                  <a:pt x="8214" y="2637"/>
                  <a:pt x="7184" y="2225"/>
                  <a:pt x="6124" y="2225"/>
                </a:cubicBezTo>
                <a:cubicBezTo>
                  <a:pt x="6056" y="2225"/>
                  <a:pt x="5987" y="2227"/>
                  <a:pt x="5918" y="2231"/>
                </a:cubicBezTo>
                <a:lnTo>
                  <a:pt x="5446" y="814"/>
                </a:lnTo>
                <a:cubicBezTo>
                  <a:pt x="5756" y="651"/>
                  <a:pt x="5943" y="415"/>
                  <a:pt x="5878" y="228"/>
                </a:cubicBezTo>
                <a:cubicBezTo>
                  <a:pt x="5837" y="98"/>
                  <a:pt x="5682" y="24"/>
                  <a:pt x="5487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2"/>
          <p:cNvSpPr/>
          <p:nvPr/>
        </p:nvSpPr>
        <p:spPr>
          <a:xfrm>
            <a:off x="-419885" y="820373"/>
            <a:ext cx="916686" cy="934431"/>
          </a:xfrm>
          <a:custGeom>
            <a:avLst/>
            <a:gdLst/>
            <a:ahLst/>
            <a:cxnLst/>
            <a:rect l="l" t="t" r="r" b="b"/>
            <a:pathLst>
              <a:path w="12594" h="12840" extrusionOk="0">
                <a:moveTo>
                  <a:pt x="4437" y="773"/>
                </a:moveTo>
                <a:lnTo>
                  <a:pt x="4445" y="781"/>
                </a:lnTo>
                <a:cubicBezTo>
                  <a:pt x="4437" y="781"/>
                  <a:pt x="4429" y="773"/>
                  <a:pt x="4429" y="773"/>
                </a:cubicBezTo>
                <a:close/>
                <a:moveTo>
                  <a:pt x="668" y="4160"/>
                </a:moveTo>
                <a:cubicBezTo>
                  <a:pt x="673" y="4165"/>
                  <a:pt x="674" y="4169"/>
                  <a:pt x="677" y="4173"/>
                </a:cubicBezTo>
                <a:lnTo>
                  <a:pt x="677" y="4173"/>
                </a:lnTo>
                <a:lnTo>
                  <a:pt x="668" y="4168"/>
                </a:lnTo>
                <a:cubicBezTo>
                  <a:pt x="668" y="4168"/>
                  <a:pt x="668" y="4160"/>
                  <a:pt x="668" y="4160"/>
                </a:cubicBezTo>
                <a:close/>
                <a:moveTo>
                  <a:pt x="5340" y="0"/>
                </a:moveTo>
                <a:cubicBezTo>
                  <a:pt x="5243" y="8"/>
                  <a:pt x="5145" y="24"/>
                  <a:pt x="5047" y="49"/>
                </a:cubicBezTo>
                <a:cubicBezTo>
                  <a:pt x="5007" y="57"/>
                  <a:pt x="4966" y="65"/>
                  <a:pt x="4933" y="81"/>
                </a:cubicBezTo>
                <a:cubicBezTo>
                  <a:pt x="4486" y="228"/>
                  <a:pt x="4184" y="537"/>
                  <a:pt x="4266" y="773"/>
                </a:cubicBezTo>
                <a:cubicBezTo>
                  <a:pt x="4310" y="919"/>
                  <a:pt x="4497" y="996"/>
                  <a:pt x="4743" y="996"/>
                </a:cubicBezTo>
                <a:cubicBezTo>
                  <a:pt x="4813" y="996"/>
                  <a:pt x="4888" y="990"/>
                  <a:pt x="4966" y="977"/>
                </a:cubicBezTo>
                <a:lnTo>
                  <a:pt x="5405" y="2296"/>
                </a:lnTo>
                <a:cubicBezTo>
                  <a:pt x="4046" y="2540"/>
                  <a:pt x="2906" y="3460"/>
                  <a:pt x="2377" y="4738"/>
                </a:cubicBezTo>
                <a:lnTo>
                  <a:pt x="2361" y="4778"/>
                </a:lnTo>
                <a:cubicBezTo>
                  <a:pt x="2328" y="4860"/>
                  <a:pt x="2296" y="4941"/>
                  <a:pt x="2271" y="5015"/>
                </a:cubicBezTo>
                <a:lnTo>
                  <a:pt x="896" y="4656"/>
                </a:lnTo>
                <a:cubicBezTo>
                  <a:pt x="928" y="4331"/>
                  <a:pt x="839" y="4054"/>
                  <a:pt x="660" y="4005"/>
                </a:cubicBezTo>
                <a:cubicBezTo>
                  <a:pt x="641" y="4000"/>
                  <a:pt x="622" y="3998"/>
                  <a:pt x="603" y="3998"/>
                </a:cubicBezTo>
                <a:cubicBezTo>
                  <a:pt x="389" y="3998"/>
                  <a:pt x="154" y="4285"/>
                  <a:pt x="49" y="4681"/>
                </a:cubicBezTo>
                <a:cubicBezTo>
                  <a:pt x="41" y="4722"/>
                  <a:pt x="33" y="4762"/>
                  <a:pt x="25" y="4795"/>
                </a:cubicBezTo>
                <a:cubicBezTo>
                  <a:pt x="8" y="4892"/>
                  <a:pt x="0" y="4982"/>
                  <a:pt x="0" y="5080"/>
                </a:cubicBezTo>
                <a:cubicBezTo>
                  <a:pt x="0" y="5120"/>
                  <a:pt x="8" y="5169"/>
                  <a:pt x="8" y="5210"/>
                </a:cubicBezTo>
                <a:cubicBezTo>
                  <a:pt x="41" y="5397"/>
                  <a:pt x="122" y="5536"/>
                  <a:pt x="244" y="5568"/>
                </a:cubicBezTo>
                <a:cubicBezTo>
                  <a:pt x="264" y="5573"/>
                  <a:pt x="284" y="5576"/>
                  <a:pt x="305" y="5576"/>
                </a:cubicBezTo>
                <a:cubicBezTo>
                  <a:pt x="476" y="5576"/>
                  <a:pt x="657" y="5397"/>
                  <a:pt x="774" y="5120"/>
                </a:cubicBezTo>
                <a:lnTo>
                  <a:pt x="2149" y="5487"/>
                </a:lnTo>
                <a:cubicBezTo>
                  <a:pt x="2149" y="5487"/>
                  <a:pt x="2149" y="5495"/>
                  <a:pt x="2149" y="5503"/>
                </a:cubicBezTo>
                <a:cubicBezTo>
                  <a:pt x="2125" y="5617"/>
                  <a:pt x="2109" y="5723"/>
                  <a:pt x="2100" y="5837"/>
                </a:cubicBezTo>
                <a:lnTo>
                  <a:pt x="2084" y="5943"/>
                </a:lnTo>
                <a:cubicBezTo>
                  <a:pt x="2076" y="6032"/>
                  <a:pt x="2076" y="6122"/>
                  <a:pt x="2076" y="6219"/>
                </a:cubicBezTo>
                <a:lnTo>
                  <a:pt x="2076" y="6293"/>
                </a:lnTo>
                <a:cubicBezTo>
                  <a:pt x="2076" y="6398"/>
                  <a:pt x="2076" y="6512"/>
                  <a:pt x="2084" y="6626"/>
                </a:cubicBezTo>
                <a:lnTo>
                  <a:pt x="2092" y="6716"/>
                </a:lnTo>
                <a:cubicBezTo>
                  <a:pt x="2109" y="6814"/>
                  <a:pt x="2117" y="6903"/>
                  <a:pt x="2133" y="6993"/>
                </a:cubicBezTo>
                <a:cubicBezTo>
                  <a:pt x="2133" y="7017"/>
                  <a:pt x="2141" y="7050"/>
                  <a:pt x="2149" y="7074"/>
                </a:cubicBezTo>
                <a:cubicBezTo>
                  <a:pt x="2174" y="7188"/>
                  <a:pt x="2198" y="7302"/>
                  <a:pt x="2231" y="7408"/>
                </a:cubicBezTo>
                <a:lnTo>
                  <a:pt x="2255" y="7481"/>
                </a:lnTo>
                <a:cubicBezTo>
                  <a:pt x="2280" y="7571"/>
                  <a:pt x="2312" y="7668"/>
                  <a:pt x="2345" y="7758"/>
                </a:cubicBezTo>
                <a:cubicBezTo>
                  <a:pt x="2361" y="7782"/>
                  <a:pt x="2369" y="7815"/>
                  <a:pt x="2377" y="7839"/>
                </a:cubicBezTo>
                <a:cubicBezTo>
                  <a:pt x="2402" y="7896"/>
                  <a:pt x="2426" y="7953"/>
                  <a:pt x="2450" y="8010"/>
                </a:cubicBezTo>
                <a:lnTo>
                  <a:pt x="1351" y="8800"/>
                </a:lnTo>
                <a:cubicBezTo>
                  <a:pt x="1089" y="8532"/>
                  <a:pt x="793" y="8377"/>
                  <a:pt x="560" y="8377"/>
                </a:cubicBezTo>
                <a:cubicBezTo>
                  <a:pt x="474" y="8377"/>
                  <a:pt x="397" y="8398"/>
                  <a:pt x="334" y="8442"/>
                </a:cubicBezTo>
                <a:cubicBezTo>
                  <a:pt x="171" y="8564"/>
                  <a:pt x="130" y="8808"/>
                  <a:pt x="196" y="9101"/>
                </a:cubicBezTo>
                <a:cubicBezTo>
                  <a:pt x="212" y="9166"/>
                  <a:pt x="228" y="9231"/>
                  <a:pt x="253" y="9297"/>
                </a:cubicBezTo>
                <a:cubicBezTo>
                  <a:pt x="301" y="9435"/>
                  <a:pt x="366" y="9565"/>
                  <a:pt x="440" y="9695"/>
                </a:cubicBezTo>
                <a:cubicBezTo>
                  <a:pt x="472" y="9744"/>
                  <a:pt x="505" y="9793"/>
                  <a:pt x="546" y="9842"/>
                </a:cubicBezTo>
                <a:cubicBezTo>
                  <a:pt x="863" y="10279"/>
                  <a:pt x="1273" y="10554"/>
                  <a:pt x="1578" y="10554"/>
                </a:cubicBezTo>
                <a:cubicBezTo>
                  <a:pt x="1665" y="10554"/>
                  <a:pt x="1743" y="10532"/>
                  <a:pt x="1807" y="10485"/>
                </a:cubicBezTo>
                <a:cubicBezTo>
                  <a:pt x="2043" y="10314"/>
                  <a:pt x="2027" y="9874"/>
                  <a:pt x="1799" y="9402"/>
                </a:cubicBezTo>
                <a:lnTo>
                  <a:pt x="2825" y="8653"/>
                </a:lnTo>
                <a:cubicBezTo>
                  <a:pt x="2874" y="8719"/>
                  <a:pt x="2931" y="8784"/>
                  <a:pt x="2980" y="8857"/>
                </a:cubicBezTo>
                <a:cubicBezTo>
                  <a:pt x="3322" y="9272"/>
                  <a:pt x="3745" y="9622"/>
                  <a:pt x="4225" y="9874"/>
                </a:cubicBezTo>
                <a:cubicBezTo>
                  <a:pt x="4429" y="9980"/>
                  <a:pt x="4640" y="10070"/>
                  <a:pt x="4860" y="10143"/>
                </a:cubicBezTo>
                <a:cubicBezTo>
                  <a:pt x="4933" y="10168"/>
                  <a:pt x="4998" y="10184"/>
                  <a:pt x="5072" y="10208"/>
                </a:cubicBezTo>
                <a:cubicBezTo>
                  <a:pt x="5226" y="10249"/>
                  <a:pt x="5381" y="10273"/>
                  <a:pt x="5536" y="10298"/>
                </a:cubicBezTo>
                <a:lnTo>
                  <a:pt x="5601" y="11820"/>
                </a:lnTo>
                <a:cubicBezTo>
                  <a:pt x="5186" y="11901"/>
                  <a:pt x="4893" y="12121"/>
                  <a:pt x="4909" y="12357"/>
                </a:cubicBezTo>
                <a:cubicBezTo>
                  <a:pt x="4917" y="12628"/>
                  <a:pt x="5342" y="12839"/>
                  <a:pt x="5866" y="12839"/>
                </a:cubicBezTo>
                <a:cubicBezTo>
                  <a:pt x="5894" y="12839"/>
                  <a:pt x="5922" y="12839"/>
                  <a:pt x="5951" y="12838"/>
                </a:cubicBezTo>
                <a:cubicBezTo>
                  <a:pt x="6000" y="12838"/>
                  <a:pt x="6049" y="12829"/>
                  <a:pt x="6097" y="12821"/>
                </a:cubicBezTo>
                <a:cubicBezTo>
                  <a:pt x="6211" y="12813"/>
                  <a:pt x="6334" y="12781"/>
                  <a:pt x="6447" y="12748"/>
                </a:cubicBezTo>
                <a:cubicBezTo>
                  <a:pt x="6504" y="12732"/>
                  <a:pt x="6553" y="12707"/>
                  <a:pt x="6602" y="12683"/>
                </a:cubicBezTo>
                <a:cubicBezTo>
                  <a:pt x="6822" y="12577"/>
                  <a:pt x="6960" y="12422"/>
                  <a:pt x="6952" y="12260"/>
                </a:cubicBezTo>
                <a:cubicBezTo>
                  <a:pt x="6936" y="12024"/>
                  <a:pt x="6627" y="11836"/>
                  <a:pt x="6211" y="11788"/>
                </a:cubicBezTo>
                <a:lnTo>
                  <a:pt x="6203" y="11788"/>
                </a:lnTo>
                <a:lnTo>
                  <a:pt x="6146" y="10347"/>
                </a:lnTo>
                <a:cubicBezTo>
                  <a:pt x="6187" y="10347"/>
                  <a:pt x="6236" y="10347"/>
                  <a:pt x="6285" y="10338"/>
                </a:cubicBezTo>
                <a:cubicBezTo>
                  <a:pt x="6480" y="10338"/>
                  <a:pt x="6675" y="10314"/>
                  <a:pt x="6863" y="10282"/>
                </a:cubicBezTo>
                <a:cubicBezTo>
                  <a:pt x="7131" y="10233"/>
                  <a:pt x="7392" y="10159"/>
                  <a:pt x="7644" y="10062"/>
                </a:cubicBezTo>
                <a:cubicBezTo>
                  <a:pt x="7766" y="10013"/>
                  <a:pt x="7880" y="9956"/>
                  <a:pt x="8002" y="9891"/>
                </a:cubicBezTo>
                <a:lnTo>
                  <a:pt x="8580" y="10615"/>
                </a:lnTo>
                <a:cubicBezTo>
                  <a:pt x="8409" y="10811"/>
                  <a:pt x="8336" y="11030"/>
                  <a:pt x="8434" y="11144"/>
                </a:cubicBezTo>
                <a:cubicBezTo>
                  <a:pt x="8474" y="11194"/>
                  <a:pt x="8540" y="11217"/>
                  <a:pt x="8621" y="11217"/>
                </a:cubicBezTo>
                <a:cubicBezTo>
                  <a:pt x="8768" y="11217"/>
                  <a:pt x="8964" y="11140"/>
                  <a:pt x="9142" y="10998"/>
                </a:cubicBezTo>
                <a:cubicBezTo>
                  <a:pt x="9166" y="10982"/>
                  <a:pt x="9183" y="10957"/>
                  <a:pt x="9207" y="10941"/>
                </a:cubicBezTo>
                <a:cubicBezTo>
                  <a:pt x="9264" y="10884"/>
                  <a:pt x="9313" y="10827"/>
                  <a:pt x="9354" y="10770"/>
                </a:cubicBezTo>
                <a:cubicBezTo>
                  <a:pt x="9378" y="10737"/>
                  <a:pt x="9394" y="10713"/>
                  <a:pt x="9411" y="10680"/>
                </a:cubicBezTo>
                <a:cubicBezTo>
                  <a:pt x="9484" y="10542"/>
                  <a:pt x="9492" y="10420"/>
                  <a:pt x="9427" y="10338"/>
                </a:cubicBezTo>
                <a:cubicBezTo>
                  <a:pt x="9387" y="10287"/>
                  <a:pt x="9318" y="10262"/>
                  <a:pt x="9234" y="10262"/>
                </a:cubicBezTo>
                <a:cubicBezTo>
                  <a:pt x="9132" y="10262"/>
                  <a:pt x="9007" y="10299"/>
                  <a:pt x="8882" y="10371"/>
                </a:cubicBezTo>
                <a:lnTo>
                  <a:pt x="8336" y="9695"/>
                </a:lnTo>
                <a:cubicBezTo>
                  <a:pt x="8580" y="9541"/>
                  <a:pt x="8816" y="9353"/>
                  <a:pt x="9020" y="9142"/>
                </a:cubicBezTo>
                <a:cubicBezTo>
                  <a:pt x="9052" y="9109"/>
                  <a:pt x="9077" y="9077"/>
                  <a:pt x="9109" y="9036"/>
                </a:cubicBezTo>
                <a:cubicBezTo>
                  <a:pt x="9175" y="8971"/>
                  <a:pt x="9240" y="8898"/>
                  <a:pt x="9305" y="8824"/>
                </a:cubicBezTo>
                <a:cubicBezTo>
                  <a:pt x="9337" y="8784"/>
                  <a:pt x="9362" y="8735"/>
                  <a:pt x="9394" y="8694"/>
                </a:cubicBezTo>
                <a:cubicBezTo>
                  <a:pt x="9451" y="8621"/>
                  <a:pt x="9500" y="8548"/>
                  <a:pt x="9549" y="8474"/>
                </a:cubicBezTo>
                <a:cubicBezTo>
                  <a:pt x="9582" y="8434"/>
                  <a:pt x="9606" y="8385"/>
                  <a:pt x="9630" y="8336"/>
                </a:cubicBezTo>
                <a:cubicBezTo>
                  <a:pt x="9655" y="8295"/>
                  <a:pt x="9679" y="8255"/>
                  <a:pt x="9704" y="8214"/>
                </a:cubicBezTo>
                <a:lnTo>
                  <a:pt x="11136" y="8710"/>
                </a:lnTo>
                <a:cubicBezTo>
                  <a:pt x="11055" y="9215"/>
                  <a:pt x="11161" y="9647"/>
                  <a:pt x="11438" y="9744"/>
                </a:cubicBezTo>
                <a:cubicBezTo>
                  <a:pt x="11476" y="9758"/>
                  <a:pt x="11516" y="9765"/>
                  <a:pt x="11557" y="9765"/>
                </a:cubicBezTo>
                <a:cubicBezTo>
                  <a:pt x="11881" y="9765"/>
                  <a:pt x="12268" y="9353"/>
                  <a:pt x="12463" y="8767"/>
                </a:cubicBezTo>
                <a:cubicBezTo>
                  <a:pt x="12488" y="8710"/>
                  <a:pt x="12504" y="8662"/>
                  <a:pt x="12512" y="8605"/>
                </a:cubicBezTo>
                <a:cubicBezTo>
                  <a:pt x="12553" y="8466"/>
                  <a:pt x="12577" y="8320"/>
                  <a:pt x="12585" y="8165"/>
                </a:cubicBezTo>
                <a:cubicBezTo>
                  <a:pt x="12594" y="8100"/>
                  <a:pt x="12594" y="8035"/>
                  <a:pt x="12585" y="7961"/>
                </a:cubicBezTo>
                <a:cubicBezTo>
                  <a:pt x="12561" y="7668"/>
                  <a:pt x="12455" y="7440"/>
                  <a:pt x="12260" y="7375"/>
                </a:cubicBezTo>
                <a:cubicBezTo>
                  <a:pt x="12225" y="7364"/>
                  <a:pt x="12189" y="7358"/>
                  <a:pt x="12152" y="7358"/>
                </a:cubicBezTo>
                <a:cubicBezTo>
                  <a:pt x="11901" y="7358"/>
                  <a:pt x="11601" y="7612"/>
                  <a:pt x="11389" y="8002"/>
                </a:cubicBezTo>
                <a:lnTo>
                  <a:pt x="9997" y="7530"/>
                </a:lnTo>
                <a:cubicBezTo>
                  <a:pt x="10021" y="7465"/>
                  <a:pt x="10037" y="7400"/>
                  <a:pt x="10054" y="7335"/>
                </a:cubicBezTo>
                <a:cubicBezTo>
                  <a:pt x="10070" y="7286"/>
                  <a:pt x="10078" y="7245"/>
                  <a:pt x="10086" y="7196"/>
                </a:cubicBezTo>
                <a:cubicBezTo>
                  <a:pt x="10111" y="7107"/>
                  <a:pt x="10127" y="7009"/>
                  <a:pt x="10143" y="6919"/>
                </a:cubicBezTo>
                <a:cubicBezTo>
                  <a:pt x="10151" y="6879"/>
                  <a:pt x="10151" y="6838"/>
                  <a:pt x="10160" y="6789"/>
                </a:cubicBezTo>
                <a:cubicBezTo>
                  <a:pt x="10176" y="6692"/>
                  <a:pt x="10176" y="6586"/>
                  <a:pt x="10184" y="6496"/>
                </a:cubicBezTo>
                <a:cubicBezTo>
                  <a:pt x="10184" y="6464"/>
                  <a:pt x="10192" y="6439"/>
                  <a:pt x="10192" y="6415"/>
                </a:cubicBezTo>
                <a:cubicBezTo>
                  <a:pt x="10192" y="6268"/>
                  <a:pt x="10192" y="6122"/>
                  <a:pt x="10184" y="5975"/>
                </a:cubicBezTo>
                <a:lnTo>
                  <a:pt x="11031" y="5967"/>
                </a:lnTo>
                <a:cubicBezTo>
                  <a:pt x="11071" y="6228"/>
                  <a:pt x="11202" y="6415"/>
                  <a:pt x="11348" y="6415"/>
                </a:cubicBezTo>
                <a:cubicBezTo>
                  <a:pt x="11535" y="6415"/>
                  <a:pt x="11674" y="6122"/>
                  <a:pt x="11674" y="5772"/>
                </a:cubicBezTo>
                <a:lnTo>
                  <a:pt x="11674" y="5674"/>
                </a:lnTo>
                <a:cubicBezTo>
                  <a:pt x="11666" y="5601"/>
                  <a:pt x="11649" y="5527"/>
                  <a:pt x="11633" y="5454"/>
                </a:cubicBezTo>
                <a:cubicBezTo>
                  <a:pt x="11617" y="5422"/>
                  <a:pt x="11609" y="5389"/>
                  <a:pt x="11592" y="5356"/>
                </a:cubicBezTo>
                <a:cubicBezTo>
                  <a:pt x="11535" y="5218"/>
                  <a:pt x="11438" y="5129"/>
                  <a:pt x="11340" y="5129"/>
                </a:cubicBezTo>
                <a:cubicBezTo>
                  <a:pt x="11193" y="5129"/>
                  <a:pt x="11063" y="5316"/>
                  <a:pt x="11031" y="5576"/>
                </a:cubicBezTo>
                <a:lnTo>
                  <a:pt x="10143" y="5593"/>
                </a:lnTo>
                <a:cubicBezTo>
                  <a:pt x="10037" y="5006"/>
                  <a:pt x="9810" y="4461"/>
                  <a:pt x="9476" y="3973"/>
                </a:cubicBezTo>
                <a:lnTo>
                  <a:pt x="10363" y="2825"/>
                </a:lnTo>
                <a:cubicBezTo>
                  <a:pt x="10611" y="2957"/>
                  <a:pt x="10856" y="3028"/>
                  <a:pt x="11057" y="3028"/>
                </a:cubicBezTo>
                <a:cubicBezTo>
                  <a:pt x="11226" y="3028"/>
                  <a:pt x="11364" y="2978"/>
                  <a:pt x="11446" y="2874"/>
                </a:cubicBezTo>
                <a:cubicBezTo>
                  <a:pt x="11666" y="2589"/>
                  <a:pt x="11397" y="2011"/>
                  <a:pt x="10843" y="1587"/>
                </a:cubicBezTo>
                <a:cubicBezTo>
                  <a:pt x="10803" y="1555"/>
                  <a:pt x="10754" y="1522"/>
                  <a:pt x="10705" y="1490"/>
                </a:cubicBezTo>
                <a:cubicBezTo>
                  <a:pt x="10583" y="1408"/>
                  <a:pt x="10445" y="1335"/>
                  <a:pt x="10306" y="1286"/>
                </a:cubicBezTo>
                <a:cubicBezTo>
                  <a:pt x="10241" y="1262"/>
                  <a:pt x="10176" y="1237"/>
                  <a:pt x="10111" y="1221"/>
                </a:cubicBezTo>
                <a:cubicBezTo>
                  <a:pt x="10013" y="1197"/>
                  <a:pt x="9920" y="1184"/>
                  <a:pt x="9835" y="1184"/>
                </a:cubicBezTo>
                <a:cubicBezTo>
                  <a:pt x="9665" y="1184"/>
                  <a:pt x="9527" y="1235"/>
                  <a:pt x="9451" y="1343"/>
                </a:cubicBezTo>
                <a:cubicBezTo>
                  <a:pt x="9272" y="1571"/>
                  <a:pt x="9411" y="1986"/>
                  <a:pt x="9761" y="2369"/>
                </a:cubicBezTo>
                <a:lnTo>
                  <a:pt x="8971" y="3386"/>
                </a:lnTo>
                <a:cubicBezTo>
                  <a:pt x="8214" y="2637"/>
                  <a:pt x="7184" y="2225"/>
                  <a:pt x="6124" y="2225"/>
                </a:cubicBezTo>
                <a:cubicBezTo>
                  <a:pt x="6056" y="2225"/>
                  <a:pt x="5987" y="2227"/>
                  <a:pt x="5918" y="2231"/>
                </a:cubicBezTo>
                <a:lnTo>
                  <a:pt x="5446" y="814"/>
                </a:lnTo>
                <a:cubicBezTo>
                  <a:pt x="5756" y="651"/>
                  <a:pt x="5943" y="415"/>
                  <a:pt x="5878" y="228"/>
                </a:cubicBezTo>
                <a:cubicBezTo>
                  <a:pt x="5837" y="98"/>
                  <a:pt x="5682" y="24"/>
                  <a:pt x="54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2"/>
          <p:cNvSpPr/>
          <p:nvPr/>
        </p:nvSpPr>
        <p:spPr>
          <a:xfrm>
            <a:off x="536849" y="346049"/>
            <a:ext cx="419412" cy="427572"/>
          </a:xfrm>
          <a:custGeom>
            <a:avLst/>
            <a:gdLst/>
            <a:ahLst/>
            <a:cxnLst/>
            <a:rect l="l" t="t" r="r" b="b"/>
            <a:pathLst>
              <a:path w="12594" h="12840" extrusionOk="0">
                <a:moveTo>
                  <a:pt x="4437" y="773"/>
                </a:moveTo>
                <a:lnTo>
                  <a:pt x="4445" y="781"/>
                </a:lnTo>
                <a:cubicBezTo>
                  <a:pt x="4437" y="781"/>
                  <a:pt x="4429" y="773"/>
                  <a:pt x="4429" y="773"/>
                </a:cubicBezTo>
                <a:close/>
                <a:moveTo>
                  <a:pt x="668" y="4160"/>
                </a:moveTo>
                <a:cubicBezTo>
                  <a:pt x="673" y="4165"/>
                  <a:pt x="674" y="4169"/>
                  <a:pt x="677" y="4173"/>
                </a:cubicBezTo>
                <a:lnTo>
                  <a:pt x="677" y="4173"/>
                </a:lnTo>
                <a:lnTo>
                  <a:pt x="668" y="4168"/>
                </a:lnTo>
                <a:cubicBezTo>
                  <a:pt x="668" y="4168"/>
                  <a:pt x="668" y="4160"/>
                  <a:pt x="668" y="4160"/>
                </a:cubicBezTo>
                <a:close/>
                <a:moveTo>
                  <a:pt x="5340" y="0"/>
                </a:moveTo>
                <a:cubicBezTo>
                  <a:pt x="5243" y="8"/>
                  <a:pt x="5145" y="24"/>
                  <a:pt x="5047" y="49"/>
                </a:cubicBezTo>
                <a:cubicBezTo>
                  <a:pt x="5007" y="57"/>
                  <a:pt x="4966" y="65"/>
                  <a:pt x="4933" y="81"/>
                </a:cubicBezTo>
                <a:cubicBezTo>
                  <a:pt x="4486" y="228"/>
                  <a:pt x="4184" y="537"/>
                  <a:pt x="4266" y="773"/>
                </a:cubicBezTo>
                <a:cubicBezTo>
                  <a:pt x="4310" y="919"/>
                  <a:pt x="4497" y="996"/>
                  <a:pt x="4743" y="996"/>
                </a:cubicBezTo>
                <a:cubicBezTo>
                  <a:pt x="4813" y="996"/>
                  <a:pt x="4888" y="990"/>
                  <a:pt x="4966" y="977"/>
                </a:cubicBezTo>
                <a:lnTo>
                  <a:pt x="5405" y="2296"/>
                </a:lnTo>
                <a:cubicBezTo>
                  <a:pt x="4046" y="2540"/>
                  <a:pt x="2906" y="3460"/>
                  <a:pt x="2377" y="4738"/>
                </a:cubicBezTo>
                <a:lnTo>
                  <a:pt x="2361" y="4778"/>
                </a:lnTo>
                <a:cubicBezTo>
                  <a:pt x="2328" y="4860"/>
                  <a:pt x="2296" y="4941"/>
                  <a:pt x="2271" y="5015"/>
                </a:cubicBezTo>
                <a:lnTo>
                  <a:pt x="896" y="4656"/>
                </a:lnTo>
                <a:cubicBezTo>
                  <a:pt x="928" y="4331"/>
                  <a:pt x="839" y="4054"/>
                  <a:pt x="660" y="4005"/>
                </a:cubicBezTo>
                <a:cubicBezTo>
                  <a:pt x="641" y="4000"/>
                  <a:pt x="622" y="3998"/>
                  <a:pt x="603" y="3998"/>
                </a:cubicBezTo>
                <a:cubicBezTo>
                  <a:pt x="389" y="3998"/>
                  <a:pt x="154" y="4285"/>
                  <a:pt x="49" y="4681"/>
                </a:cubicBezTo>
                <a:cubicBezTo>
                  <a:pt x="41" y="4722"/>
                  <a:pt x="33" y="4762"/>
                  <a:pt x="25" y="4795"/>
                </a:cubicBezTo>
                <a:cubicBezTo>
                  <a:pt x="8" y="4892"/>
                  <a:pt x="0" y="4982"/>
                  <a:pt x="0" y="5080"/>
                </a:cubicBezTo>
                <a:cubicBezTo>
                  <a:pt x="0" y="5120"/>
                  <a:pt x="8" y="5169"/>
                  <a:pt x="8" y="5210"/>
                </a:cubicBezTo>
                <a:cubicBezTo>
                  <a:pt x="41" y="5397"/>
                  <a:pt x="122" y="5536"/>
                  <a:pt x="244" y="5568"/>
                </a:cubicBezTo>
                <a:cubicBezTo>
                  <a:pt x="264" y="5573"/>
                  <a:pt x="284" y="5576"/>
                  <a:pt x="305" y="5576"/>
                </a:cubicBezTo>
                <a:cubicBezTo>
                  <a:pt x="476" y="5576"/>
                  <a:pt x="657" y="5397"/>
                  <a:pt x="774" y="5120"/>
                </a:cubicBezTo>
                <a:lnTo>
                  <a:pt x="2149" y="5487"/>
                </a:lnTo>
                <a:cubicBezTo>
                  <a:pt x="2149" y="5487"/>
                  <a:pt x="2149" y="5495"/>
                  <a:pt x="2149" y="5503"/>
                </a:cubicBezTo>
                <a:cubicBezTo>
                  <a:pt x="2125" y="5617"/>
                  <a:pt x="2109" y="5723"/>
                  <a:pt x="2100" y="5837"/>
                </a:cubicBezTo>
                <a:lnTo>
                  <a:pt x="2084" y="5943"/>
                </a:lnTo>
                <a:cubicBezTo>
                  <a:pt x="2076" y="6032"/>
                  <a:pt x="2076" y="6122"/>
                  <a:pt x="2076" y="6219"/>
                </a:cubicBezTo>
                <a:lnTo>
                  <a:pt x="2076" y="6293"/>
                </a:lnTo>
                <a:cubicBezTo>
                  <a:pt x="2076" y="6398"/>
                  <a:pt x="2076" y="6512"/>
                  <a:pt x="2084" y="6626"/>
                </a:cubicBezTo>
                <a:lnTo>
                  <a:pt x="2092" y="6716"/>
                </a:lnTo>
                <a:cubicBezTo>
                  <a:pt x="2109" y="6814"/>
                  <a:pt x="2117" y="6903"/>
                  <a:pt x="2133" y="6993"/>
                </a:cubicBezTo>
                <a:cubicBezTo>
                  <a:pt x="2133" y="7017"/>
                  <a:pt x="2141" y="7050"/>
                  <a:pt x="2149" y="7074"/>
                </a:cubicBezTo>
                <a:cubicBezTo>
                  <a:pt x="2174" y="7188"/>
                  <a:pt x="2198" y="7302"/>
                  <a:pt x="2231" y="7408"/>
                </a:cubicBezTo>
                <a:lnTo>
                  <a:pt x="2255" y="7481"/>
                </a:lnTo>
                <a:cubicBezTo>
                  <a:pt x="2280" y="7571"/>
                  <a:pt x="2312" y="7668"/>
                  <a:pt x="2345" y="7758"/>
                </a:cubicBezTo>
                <a:cubicBezTo>
                  <a:pt x="2361" y="7782"/>
                  <a:pt x="2369" y="7815"/>
                  <a:pt x="2377" y="7839"/>
                </a:cubicBezTo>
                <a:cubicBezTo>
                  <a:pt x="2402" y="7896"/>
                  <a:pt x="2426" y="7953"/>
                  <a:pt x="2450" y="8010"/>
                </a:cubicBezTo>
                <a:lnTo>
                  <a:pt x="1351" y="8800"/>
                </a:lnTo>
                <a:cubicBezTo>
                  <a:pt x="1089" y="8532"/>
                  <a:pt x="793" y="8377"/>
                  <a:pt x="560" y="8377"/>
                </a:cubicBezTo>
                <a:cubicBezTo>
                  <a:pt x="474" y="8377"/>
                  <a:pt x="397" y="8398"/>
                  <a:pt x="334" y="8442"/>
                </a:cubicBezTo>
                <a:cubicBezTo>
                  <a:pt x="171" y="8564"/>
                  <a:pt x="130" y="8808"/>
                  <a:pt x="196" y="9101"/>
                </a:cubicBezTo>
                <a:cubicBezTo>
                  <a:pt x="212" y="9166"/>
                  <a:pt x="228" y="9231"/>
                  <a:pt x="253" y="9297"/>
                </a:cubicBezTo>
                <a:cubicBezTo>
                  <a:pt x="301" y="9435"/>
                  <a:pt x="366" y="9565"/>
                  <a:pt x="440" y="9695"/>
                </a:cubicBezTo>
                <a:cubicBezTo>
                  <a:pt x="472" y="9744"/>
                  <a:pt x="505" y="9793"/>
                  <a:pt x="546" y="9842"/>
                </a:cubicBezTo>
                <a:cubicBezTo>
                  <a:pt x="863" y="10279"/>
                  <a:pt x="1273" y="10554"/>
                  <a:pt x="1578" y="10554"/>
                </a:cubicBezTo>
                <a:cubicBezTo>
                  <a:pt x="1665" y="10554"/>
                  <a:pt x="1743" y="10532"/>
                  <a:pt x="1807" y="10485"/>
                </a:cubicBezTo>
                <a:cubicBezTo>
                  <a:pt x="2043" y="10314"/>
                  <a:pt x="2027" y="9874"/>
                  <a:pt x="1799" y="9402"/>
                </a:cubicBezTo>
                <a:lnTo>
                  <a:pt x="2825" y="8653"/>
                </a:lnTo>
                <a:cubicBezTo>
                  <a:pt x="2874" y="8719"/>
                  <a:pt x="2931" y="8784"/>
                  <a:pt x="2980" y="8857"/>
                </a:cubicBezTo>
                <a:cubicBezTo>
                  <a:pt x="3322" y="9272"/>
                  <a:pt x="3745" y="9622"/>
                  <a:pt x="4225" y="9874"/>
                </a:cubicBezTo>
                <a:cubicBezTo>
                  <a:pt x="4429" y="9980"/>
                  <a:pt x="4640" y="10070"/>
                  <a:pt x="4860" y="10143"/>
                </a:cubicBezTo>
                <a:cubicBezTo>
                  <a:pt x="4933" y="10168"/>
                  <a:pt x="4998" y="10184"/>
                  <a:pt x="5072" y="10208"/>
                </a:cubicBezTo>
                <a:cubicBezTo>
                  <a:pt x="5226" y="10249"/>
                  <a:pt x="5381" y="10273"/>
                  <a:pt x="5536" y="10298"/>
                </a:cubicBezTo>
                <a:lnTo>
                  <a:pt x="5601" y="11820"/>
                </a:lnTo>
                <a:cubicBezTo>
                  <a:pt x="5186" y="11901"/>
                  <a:pt x="4893" y="12121"/>
                  <a:pt x="4909" y="12357"/>
                </a:cubicBezTo>
                <a:cubicBezTo>
                  <a:pt x="4917" y="12628"/>
                  <a:pt x="5342" y="12839"/>
                  <a:pt x="5866" y="12839"/>
                </a:cubicBezTo>
                <a:cubicBezTo>
                  <a:pt x="5894" y="12839"/>
                  <a:pt x="5922" y="12839"/>
                  <a:pt x="5951" y="12838"/>
                </a:cubicBezTo>
                <a:cubicBezTo>
                  <a:pt x="6000" y="12838"/>
                  <a:pt x="6049" y="12829"/>
                  <a:pt x="6097" y="12821"/>
                </a:cubicBezTo>
                <a:cubicBezTo>
                  <a:pt x="6211" y="12813"/>
                  <a:pt x="6334" y="12781"/>
                  <a:pt x="6447" y="12748"/>
                </a:cubicBezTo>
                <a:cubicBezTo>
                  <a:pt x="6504" y="12732"/>
                  <a:pt x="6553" y="12707"/>
                  <a:pt x="6602" y="12683"/>
                </a:cubicBezTo>
                <a:cubicBezTo>
                  <a:pt x="6822" y="12577"/>
                  <a:pt x="6960" y="12422"/>
                  <a:pt x="6952" y="12260"/>
                </a:cubicBezTo>
                <a:cubicBezTo>
                  <a:pt x="6936" y="12024"/>
                  <a:pt x="6627" y="11836"/>
                  <a:pt x="6211" y="11788"/>
                </a:cubicBezTo>
                <a:lnTo>
                  <a:pt x="6203" y="11788"/>
                </a:lnTo>
                <a:lnTo>
                  <a:pt x="6146" y="10347"/>
                </a:lnTo>
                <a:cubicBezTo>
                  <a:pt x="6187" y="10347"/>
                  <a:pt x="6236" y="10347"/>
                  <a:pt x="6285" y="10338"/>
                </a:cubicBezTo>
                <a:cubicBezTo>
                  <a:pt x="6480" y="10338"/>
                  <a:pt x="6675" y="10314"/>
                  <a:pt x="6863" y="10282"/>
                </a:cubicBezTo>
                <a:cubicBezTo>
                  <a:pt x="7131" y="10233"/>
                  <a:pt x="7392" y="10159"/>
                  <a:pt x="7644" y="10062"/>
                </a:cubicBezTo>
                <a:cubicBezTo>
                  <a:pt x="7766" y="10013"/>
                  <a:pt x="7880" y="9956"/>
                  <a:pt x="8002" y="9891"/>
                </a:cubicBezTo>
                <a:lnTo>
                  <a:pt x="8580" y="10615"/>
                </a:lnTo>
                <a:cubicBezTo>
                  <a:pt x="8409" y="10811"/>
                  <a:pt x="8336" y="11030"/>
                  <a:pt x="8434" y="11144"/>
                </a:cubicBezTo>
                <a:cubicBezTo>
                  <a:pt x="8474" y="11194"/>
                  <a:pt x="8540" y="11217"/>
                  <a:pt x="8621" y="11217"/>
                </a:cubicBezTo>
                <a:cubicBezTo>
                  <a:pt x="8768" y="11217"/>
                  <a:pt x="8964" y="11140"/>
                  <a:pt x="9142" y="10998"/>
                </a:cubicBezTo>
                <a:cubicBezTo>
                  <a:pt x="9166" y="10982"/>
                  <a:pt x="9183" y="10957"/>
                  <a:pt x="9207" y="10941"/>
                </a:cubicBezTo>
                <a:cubicBezTo>
                  <a:pt x="9264" y="10884"/>
                  <a:pt x="9313" y="10827"/>
                  <a:pt x="9354" y="10770"/>
                </a:cubicBezTo>
                <a:cubicBezTo>
                  <a:pt x="9378" y="10737"/>
                  <a:pt x="9394" y="10713"/>
                  <a:pt x="9411" y="10680"/>
                </a:cubicBezTo>
                <a:cubicBezTo>
                  <a:pt x="9484" y="10542"/>
                  <a:pt x="9492" y="10420"/>
                  <a:pt x="9427" y="10338"/>
                </a:cubicBezTo>
                <a:cubicBezTo>
                  <a:pt x="9387" y="10287"/>
                  <a:pt x="9318" y="10262"/>
                  <a:pt x="9234" y="10262"/>
                </a:cubicBezTo>
                <a:cubicBezTo>
                  <a:pt x="9132" y="10262"/>
                  <a:pt x="9007" y="10299"/>
                  <a:pt x="8882" y="10371"/>
                </a:cubicBezTo>
                <a:lnTo>
                  <a:pt x="8336" y="9695"/>
                </a:lnTo>
                <a:cubicBezTo>
                  <a:pt x="8580" y="9541"/>
                  <a:pt x="8816" y="9353"/>
                  <a:pt x="9020" y="9142"/>
                </a:cubicBezTo>
                <a:cubicBezTo>
                  <a:pt x="9052" y="9109"/>
                  <a:pt x="9077" y="9077"/>
                  <a:pt x="9109" y="9036"/>
                </a:cubicBezTo>
                <a:cubicBezTo>
                  <a:pt x="9175" y="8971"/>
                  <a:pt x="9240" y="8898"/>
                  <a:pt x="9305" y="8824"/>
                </a:cubicBezTo>
                <a:cubicBezTo>
                  <a:pt x="9337" y="8784"/>
                  <a:pt x="9362" y="8735"/>
                  <a:pt x="9394" y="8694"/>
                </a:cubicBezTo>
                <a:cubicBezTo>
                  <a:pt x="9451" y="8621"/>
                  <a:pt x="9500" y="8548"/>
                  <a:pt x="9549" y="8474"/>
                </a:cubicBezTo>
                <a:cubicBezTo>
                  <a:pt x="9582" y="8434"/>
                  <a:pt x="9606" y="8385"/>
                  <a:pt x="9630" y="8336"/>
                </a:cubicBezTo>
                <a:cubicBezTo>
                  <a:pt x="9655" y="8295"/>
                  <a:pt x="9679" y="8255"/>
                  <a:pt x="9704" y="8214"/>
                </a:cubicBezTo>
                <a:lnTo>
                  <a:pt x="11136" y="8710"/>
                </a:lnTo>
                <a:cubicBezTo>
                  <a:pt x="11055" y="9215"/>
                  <a:pt x="11161" y="9647"/>
                  <a:pt x="11438" y="9744"/>
                </a:cubicBezTo>
                <a:cubicBezTo>
                  <a:pt x="11476" y="9758"/>
                  <a:pt x="11516" y="9765"/>
                  <a:pt x="11557" y="9765"/>
                </a:cubicBezTo>
                <a:cubicBezTo>
                  <a:pt x="11881" y="9765"/>
                  <a:pt x="12268" y="9353"/>
                  <a:pt x="12463" y="8767"/>
                </a:cubicBezTo>
                <a:cubicBezTo>
                  <a:pt x="12488" y="8710"/>
                  <a:pt x="12504" y="8662"/>
                  <a:pt x="12512" y="8605"/>
                </a:cubicBezTo>
                <a:cubicBezTo>
                  <a:pt x="12553" y="8466"/>
                  <a:pt x="12577" y="8320"/>
                  <a:pt x="12585" y="8165"/>
                </a:cubicBezTo>
                <a:cubicBezTo>
                  <a:pt x="12594" y="8100"/>
                  <a:pt x="12594" y="8035"/>
                  <a:pt x="12585" y="7961"/>
                </a:cubicBezTo>
                <a:cubicBezTo>
                  <a:pt x="12561" y="7668"/>
                  <a:pt x="12455" y="7440"/>
                  <a:pt x="12260" y="7375"/>
                </a:cubicBezTo>
                <a:cubicBezTo>
                  <a:pt x="12225" y="7364"/>
                  <a:pt x="12189" y="7358"/>
                  <a:pt x="12152" y="7358"/>
                </a:cubicBezTo>
                <a:cubicBezTo>
                  <a:pt x="11901" y="7358"/>
                  <a:pt x="11601" y="7612"/>
                  <a:pt x="11389" y="8002"/>
                </a:cubicBezTo>
                <a:lnTo>
                  <a:pt x="9997" y="7530"/>
                </a:lnTo>
                <a:cubicBezTo>
                  <a:pt x="10021" y="7465"/>
                  <a:pt x="10037" y="7400"/>
                  <a:pt x="10054" y="7335"/>
                </a:cubicBezTo>
                <a:cubicBezTo>
                  <a:pt x="10070" y="7286"/>
                  <a:pt x="10078" y="7245"/>
                  <a:pt x="10086" y="7196"/>
                </a:cubicBezTo>
                <a:cubicBezTo>
                  <a:pt x="10111" y="7107"/>
                  <a:pt x="10127" y="7009"/>
                  <a:pt x="10143" y="6919"/>
                </a:cubicBezTo>
                <a:cubicBezTo>
                  <a:pt x="10151" y="6879"/>
                  <a:pt x="10151" y="6838"/>
                  <a:pt x="10160" y="6789"/>
                </a:cubicBezTo>
                <a:cubicBezTo>
                  <a:pt x="10176" y="6692"/>
                  <a:pt x="10176" y="6586"/>
                  <a:pt x="10184" y="6496"/>
                </a:cubicBezTo>
                <a:cubicBezTo>
                  <a:pt x="10184" y="6464"/>
                  <a:pt x="10192" y="6439"/>
                  <a:pt x="10192" y="6415"/>
                </a:cubicBezTo>
                <a:cubicBezTo>
                  <a:pt x="10192" y="6268"/>
                  <a:pt x="10192" y="6122"/>
                  <a:pt x="10184" y="5975"/>
                </a:cubicBezTo>
                <a:lnTo>
                  <a:pt x="11031" y="5967"/>
                </a:lnTo>
                <a:cubicBezTo>
                  <a:pt x="11071" y="6228"/>
                  <a:pt x="11202" y="6415"/>
                  <a:pt x="11348" y="6415"/>
                </a:cubicBezTo>
                <a:cubicBezTo>
                  <a:pt x="11535" y="6415"/>
                  <a:pt x="11674" y="6122"/>
                  <a:pt x="11674" y="5772"/>
                </a:cubicBezTo>
                <a:lnTo>
                  <a:pt x="11674" y="5674"/>
                </a:lnTo>
                <a:cubicBezTo>
                  <a:pt x="11666" y="5601"/>
                  <a:pt x="11649" y="5527"/>
                  <a:pt x="11633" y="5454"/>
                </a:cubicBezTo>
                <a:cubicBezTo>
                  <a:pt x="11617" y="5422"/>
                  <a:pt x="11609" y="5389"/>
                  <a:pt x="11592" y="5356"/>
                </a:cubicBezTo>
                <a:cubicBezTo>
                  <a:pt x="11535" y="5218"/>
                  <a:pt x="11438" y="5129"/>
                  <a:pt x="11340" y="5129"/>
                </a:cubicBezTo>
                <a:cubicBezTo>
                  <a:pt x="11193" y="5129"/>
                  <a:pt x="11063" y="5316"/>
                  <a:pt x="11031" y="5576"/>
                </a:cubicBezTo>
                <a:lnTo>
                  <a:pt x="10143" y="5593"/>
                </a:lnTo>
                <a:cubicBezTo>
                  <a:pt x="10037" y="5006"/>
                  <a:pt x="9810" y="4461"/>
                  <a:pt x="9476" y="3973"/>
                </a:cubicBezTo>
                <a:lnTo>
                  <a:pt x="10363" y="2825"/>
                </a:lnTo>
                <a:cubicBezTo>
                  <a:pt x="10611" y="2957"/>
                  <a:pt x="10856" y="3028"/>
                  <a:pt x="11057" y="3028"/>
                </a:cubicBezTo>
                <a:cubicBezTo>
                  <a:pt x="11226" y="3028"/>
                  <a:pt x="11364" y="2978"/>
                  <a:pt x="11446" y="2874"/>
                </a:cubicBezTo>
                <a:cubicBezTo>
                  <a:pt x="11666" y="2589"/>
                  <a:pt x="11397" y="2011"/>
                  <a:pt x="10843" y="1587"/>
                </a:cubicBezTo>
                <a:cubicBezTo>
                  <a:pt x="10803" y="1555"/>
                  <a:pt x="10754" y="1522"/>
                  <a:pt x="10705" y="1490"/>
                </a:cubicBezTo>
                <a:cubicBezTo>
                  <a:pt x="10583" y="1408"/>
                  <a:pt x="10445" y="1335"/>
                  <a:pt x="10306" y="1286"/>
                </a:cubicBezTo>
                <a:cubicBezTo>
                  <a:pt x="10241" y="1262"/>
                  <a:pt x="10176" y="1237"/>
                  <a:pt x="10111" y="1221"/>
                </a:cubicBezTo>
                <a:cubicBezTo>
                  <a:pt x="10013" y="1197"/>
                  <a:pt x="9920" y="1184"/>
                  <a:pt x="9835" y="1184"/>
                </a:cubicBezTo>
                <a:cubicBezTo>
                  <a:pt x="9665" y="1184"/>
                  <a:pt x="9527" y="1235"/>
                  <a:pt x="9451" y="1343"/>
                </a:cubicBezTo>
                <a:cubicBezTo>
                  <a:pt x="9272" y="1571"/>
                  <a:pt x="9411" y="1986"/>
                  <a:pt x="9761" y="2369"/>
                </a:cubicBezTo>
                <a:lnTo>
                  <a:pt x="8971" y="3386"/>
                </a:lnTo>
                <a:cubicBezTo>
                  <a:pt x="8214" y="2637"/>
                  <a:pt x="7184" y="2225"/>
                  <a:pt x="6124" y="2225"/>
                </a:cubicBezTo>
                <a:cubicBezTo>
                  <a:pt x="6056" y="2225"/>
                  <a:pt x="5987" y="2227"/>
                  <a:pt x="5918" y="2231"/>
                </a:cubicBezTo>
                <a:lnTo>
                  <a:pt x="5446" y="814"/>
                </a:lnTo>
                <a:cubicBezTo>
                  <a:pt x="5756" y="651"/>
                  <a:pt x="5943" y="415"/>
                  <a:pt x="5878" y="228"/>
                </a:cubicBezTo>
                <a:cubicBezTo>
                  <a:pt x="5837" y="98"/>
                  <a:pt x="5682" y="24"/>
                  <a:pt x="54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2"/>
          <p:cNvSpPr txBox="1">
            <a:spLocks noGrp="1"/>
          </p:cNvSpPr>
          <p:nvPr>
            <p:ph type="subTitle" idx="1"/>
          </p:nvPr>
        </p:nvSpPr>
        <p:spPr>
          <a:xfrm flipH="1">
            <a:off x="1207125" y="1573636"/>
            <a:ext cx="2465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2"/>
          <p:cNvSpPr txBox="1">
            <a:spLocks noGrp="1"/>
          </p:cNvSpPr>
          <p:nvPr>
            <p:ph type="title" hasCustomPrompt="1"/>
          </p:nvPr>
        </p:nvSpPr>
        <p:spPr>
          <a:xfrm>
            <a:off x="4221900" y="1382958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2"/>
          <p:cNvSpPr txBox="1">
            <a:spLocks noGrp="1"/>
          </p:cNvSpPr>
          <p:nvPr>
            <p:ph type="subTitle" idx="2"/>
          </p:nvPr>
        </p:nvSpPr>
        <p:spPr>
          <a:xfrm flipH="1">
            <a:off x="965925" y="1186011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2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3" name="Google Shape;133;p12"/>
          <p:cNvSpPr txBox="1">
            <a:spLocks noGrp="1"/>
          </p:cNvSpPr>
          <p:nvPr>
            <p:ph type="title" idx="3"/>
          </p:nvPr>
        </p:nvSpPr>
        <p:spPr>
          <a:xfrm>
            <a:off x="470250" y="346050"/>
            <a:ext cx="82035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4" name="Google Shape;134;p12"/>
          <p:cNvSpPr txBox="1">
            <a:spLocks noGrp="1"/>
          </p:cNvSpPr>
          <p:nvPr>
            <p:ph type="subTitle" idx="4"/>
          </p:nvPr>
        </p:nvSpPr>
        <p:spPr>
          <a:xfrm flipH="1">
            <a:off x="5471775" y="2759330"/>
            <a:ext cx="2465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2"/>
          <p:cNvSpPr txBox="1">
            <a:spLocks noGrp="1"/>
          </p:cNvSpPr>
          <p:nvPr>
            <p:ph type="subTitle" idx="5"/>
          </p:nvPr>
        </p:nvSpPr>
        <p:spPr>
          <a:xfrm flipH="1">
            <a:off x="5471775" y="2371705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2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6" name="Google Shape;136;p12"/>
          <p:cNvSpPr txBox="1">
            <a:spLocks noGrp="1"/>
          </p:cNvSpPr>
          <p:nvPr>
            <p:ph type="subTitle" idx="6"/>
          </p:nvPr>
        </p:nvSpPr>
        <p:spPr>
          <a:xfrm flipH="1">
            <a:off x="1207125" y="3952110"/>
            <a:ext cx="2465100" cy="74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chemeClr val="l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2"/>
          <p:cNvSpPr txBox="1">
            <a:spLocks noGrp="1"/>
          </p:cNvSpPr>
          <p:nvPr>
            <p:ph type="subTitle" idx="7"/>
          </p:nvPr>
        </p:nvSpPr>
        <p:spPr>
          <a:xfrm flipH="1">
            <a:off x="965925" y="3564485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Oswald"/>
              <a:buNone/>
              <a:defRPr sz="2000"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38" name="Google Shape;138;p12"/>
          <p:cNvSpPr txBox="1">
            <a:spLocks noGrp="1"/>
          </p:cNvSpPr>
          <p:nvPr>
            <p:ph type="title" idx="8" hasCustomPrompt="1"/>
          </p:nvPr>
        </p:nvSpPr>
        <p:spPr>
          <a:xfrm>
            <a:off x="3736125" y="26143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2"/>
          <p:cNvSpPr txBox="1">
            <a:spLocks noGrp="1"/>
          </p:cNvSpPr>
          <p:nvPr>
            <p:ph type="title" idx="9" hasCustomPrompt="1"/>
          </p:nvPr>
        </p:nvSpPr>
        <p:spPr>
          <a:xfrm>
            <a:off x="4221900" y="38362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500"/>
              <a:buFont typeface="Fira Sans Extra Condensed Medium"/>
              <a:buNone/>
              <a:defRPr sz="5500">
                <a:solidFill>
                  <a:schemeClr val="accent2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_ONLY_4_1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4"/>
          <p:cNvSpPr txBox="1">
            <a:spLocks noGrp="1"/>
          </p:cNvSpPr>
          <p:nvPr>
            <p:ph type="title"/>
          </p:nvPr>
        </p:nvSpPr>
        <p:spPr>
          <a:xfrm>
            <a:off x="470250" y="346050"/>
            <a:ext cx="8203500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50" name="Google Shape;250;p24"/>
          <p:cNvSpPr/>
          <p:nvPr/>
        </p:nvSpPr>
        <p:spPr>
          <a:xfrm rot="-1799972">
            <a:off x="7107554" y="2597206"/>
            <a:ext cx="6240356" cy="3109502"/>
          </a:xfrm>
          <a:custGeom>
            <a:avLst/>
            <a:gdLst/>
            <a:ahLst/>
            <a:cxnLst/>
            <a:rect l="l" t="t" r="r" b="b"/>
            <a:pathLst>
              <a:path w="95864" h="47768" extrusionOk="0">
                <a:moveTo>
                  <a:pt x="30475" y="1"/>
                </a:moveTo>
                <a:cubicBezTo>
                  <a:pt x="29158" y="1"/>
                  <a:pt x="27873" y="287"/>
                  <a:pt x="26685" y="959"/>
                </a:cubicBezTo>
                <a:cubicBezTo>
                  <a:pt x="23527" y="2750"/>
                  <a:pt x="21874" y="6878"/>
                  <a:pt x="18349" y="7749"/>
                </a:cubicBezTo>
                <a:cubicBezTo>
                  <a:pt x="17897" y="7859"/>
                  <a:pt x="17448" y="7908"/>
                  <a:pt x="17000" y="7908"/>
                </a:cubicBezTo>
                <a:cubicBezTo>
                  <a:pt x="13711" y="7908"/>
                  <a:pt x="10517" y="5280"/>
                  <a:pt x="7115" y="5280"/>
                </a:cubicBezTo>
                <a:cubicBezTo>
                  <a:pt x="6993" y="5280"/>
                  <a:pt x="6871" y="5283"/>
                  <a:pt x="6749" y="5290"/>
                </a:cubicBezTo>
                <a:cubicBezTo>
                  <a:pt x="2923" y="5510"/>
                  <a:pt x="1" y="9995"/>
                  <a:pt x="1352" y="13585"/>
                </a:cubicBezTo>
                <a:cubicBezTo>
                  <a:pt x="2435" y="16459"/>
                  <a:pt x="5634" y="18519"/>
                  <a:pt x="5634" y="21596"/>
                </a:cubicBezTo>
                <a:cubicBezTo>
                  <a:pt x="5642" y="23965"/>
                  <a:pt x="3713" y="25821"/>
                  <a:pt x="2573" y="27905"/>
                </a:cubicBezTo>
                <a:cubicBezTo>
                  <a:pt x="595" y="31519"/>
                  <a:pt x="994" y="35923"/>
                  <a:pt x="1596" y="39993"/>
                </a:cubicBezTo>
                <a:cubicBezTo>
                  <a:pt x="1979" y="42590"/>
                  <a:pt x="2435" y="45211"/>
                  <a:pt x="3102" y="47768"/>
                </a:cubicBezTo>
                <a:lnTo>
                  <a:pt x="95864" y="47768"/>
                </a:lnTo>
                <a:lnTo>
                  <a:pt x="95864" y="41540"/>
                </a:lnTo>
                <a:cubicBezTo>
                  <a:pt x="90768" y="41328"/>
                  <a:pt x="85745" y="40270"/>
                  <a:pt x="80999" y="38390"/>
                </a:cubicBezTo>
                <a:cubicBezTo>
                  <a:pt x="77832" y="37144"/>
                  <a:pt x="74820" y="35524"/>
                  <a:pt x="72036" y="33570"/>
                </a:cubicBezTo>
                <a:cubicBezTo>
                  <a:pt x="68723" y="31250"/>
                  <a:pt x="65613" y="28304"/>
                  <a:pt x="64327" y="24469"/>
                </a:cubicBezTo>
                <a:cubicBezTo>
                  <a:pt x="63586" y="22239"/>
                  <a:pt x="63505" y="19837"/>
                  <a:pt x="63049" y="17534"/>
                </a:cubicBezTo>
                <a:cubicBezTo>
                  <a:pt x="62585" y="15222"/>
                  <a:pt x="61633" y="12845"/>
                  <a:pt x="59679" y="11534"/>
                </a:cubicBezTo>
                <a:cubicBezTo>
                  <a:pt x="57066" y="9784"/>
                  <a:pt x="53582" y="10468"/>
                  <a:pt x="50488" y="9881"/>
                </a:cubicBezTo>
                <a:cubicBezTo>
                  <a:pt x="46125" y="9059"/>
                  <a:pt x="42730" y="5779"/>
                  <a:pt x="39091" y="3223"/>
                </a:cubicBezTo>
                <a:cubicBezTo>
                  <a:pt x="36570" y="1457"/>
                  <a:pt x="33444" y="1"/>
                  <a:pt x="3047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 type="obj">
  <p:cSld name="OPENING SLIDE">
    <p:bg>
      <p:bgPr>
        <a:solidFill>
          <a:srgbClr val="F3F3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Joti One"/>
              <a:buNone/>
              <a:defRPr sz="1200" i="0">
                <a:latin typeface="Joti One"/>
                <a:ea typeface="Joti One"/>
                <a:cs typeface="Joti One"/>
                <a:sym typeface="Joti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234375" y="3878825"/>
            <a:ext cx="2304300" cy="28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 sz="1100"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 sz="1100"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 sz="1100"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 sz="1100"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 sz="1100"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 sz="1100"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 sz="1100"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 sz="1100"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2983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&amp; TEXT ">
  <p:cSld name="NUMBERS &amp; TEXT ">
    <p:bg>
      <p:bgPr>
        <a:solidFill>
          <a:srgbClr val="F3F3F3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subTitle" idx="1"/>
          </p:nvPr>
        </p:nvSpPr>
        <p:spPr>
          <a:xfrm>
            <a:off x="2065900" y="1638000"/>
            <a:ext cx="34893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subTitle" idx="2"/>
          </p:nvPr>
        </p:nvSpPr>
        <p:spPr>
          <a:xfrm>
            <a:off x="2065900" y="2833794"/>
            <a:ext cx="34893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subTitle" idx="3"/>
          </p:nvPr>
        </p:nvSpPr>
        <p:spPr>
          <a:xfrm>
            <a:off x="2065900" y="4045475"/>
            <a:ext cx="3489300" cy="39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title" hasCustomPrompt="1"/>
          </p:nvPr>
        </p:nvSpPr>
        <p:spPr>
          <a:xfrm>
            <a:off x="2065900" y="940200"/>
            <a:ext cx="34893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6" name="Google Shape;86;p19"/>
          <p:cNvSpPr txBox="1">
            <a:spLocks noGrp="1"/>
          </p:cNvSpPr>
          <p:nvPr>
            <p:ph type="title" idx="4" hasCustomPrompt="1"/>
          </p:nvPr>
        </p:nvSpPr>
        <p:spPr>
          <a:xfrm>
            <a:off x="2065900" y="2151873"/>
            <a:ext cx="34893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7" name="Google Shape;87;p19"/>
          <p:cNvSpPr txBox="1">
            <a:spLocks noGrp="1"/>
          </p:cNvSpPr>
          <p:nvPr>
            <p:ph type="title" idx="5" hasCustomPrompt="1"/>
          </p:nvPr>
        </p:nvSpPr>
        <p:spPr>
          <a:xfrm>
            <a:off x="2065900" y="3347674"/>
            <a:ext cx="3489300" cy="697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r>
              <a:t>xx%</a:t>
            </a:r>
          </a:p>
        </p:txBody>
      </p:sp>
      <p:sp>
        <p:nvSpPr>
          <p:cNvPr id="88" name="Google Shape;88;p19"/>
          <p:cNvSpPr/>
          <p:nvPr/>
        </p:nvSpPr>
        <p:spPr>
          <a:xfrm rot="5400000" flipH="1">
            <a:off x="6161882" y="2179757"/>
            <a:ext cx="5161298" cy="802939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9"/>
          <p:cNvSpPr/>
          <p:nvPr/>
        </p:nvSpPr>
        <p:spPr>
          <a:xfrm rot="-5400000" flipH="1">
            <a:off x="-2002983" y="2003553"/>
            <a:ext cx="5161298" cy="1155342"/>
          </a:xfrm>
          <a:custGeom>
            <a:avLst/>
            <a:gdLst/>
            <a:ahLst/>
            <a:cxnLst/>
            <a:rect l="l" t="t" r="r" b="b"/>
            <a:pathLst>
              <a:path w="285628" h="45856" extrusionOk="0">
                <a:moveTo>
                  <a:pt x="1" y="0"/>
                </a:moveTo>
                <a:cubicBezTo>
                  <a:pt x="1" y="0"/>
                  <a:pt x="18451" y="35278"/>
                  <a:pt x="56183" y="35278"/>
                </a:cubicBezTo>
                <a:cubicBezTo>
                  <a:pt x="93924" y="35278"/>
                  <a:pt x="134330" y="23739"/>
                  <a:pt x="165201" y="23739"/>
                </a:cubicBezTo>
                <a:cubicBezTo>
                  <a:pt x="196063" y="23739"/>
                  <a:pt x="202212" y="45855"/>
                  <a:pt x="226460" y="45855"/>
                </a:cubicBezTo>
                <a:cubicBezTo>
                  <a:pt x="258072" y="45855"/>
                  <a:pt x="285628" y="0"/>
                  <a:pt x="2856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3561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">
  <p:cSld name="TITLE + DESIGN ">
    <p:bg>
      <p:bgPr>
        <a:solidFill>
          <a:srgbClr val="AFA8D0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ctrTitle"/>
          </p:nvPr>
        </p:nvSpPr>
        <p:spPr>
          <a:xfrm>
            <a:off x="899250" y="4128125"/>
            <a:ext cx="7345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None/>
              <a:defRPr sz="4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6601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 1">
  <p:cSld name="TWO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1"/>
          <p:cNvSpPr txBox="1">
            <a:spLocks noGrp="1"/>
          </p:cNvSpPr>
          <p:nvPr>
            <p:ph type="subTitle" idx="1"/>
          </p:nvPr>
        </p:nvSpPr>
        <p:spPr>
          <a:xfrm>
            <a:off x="874583" y="2606490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subTitle" idx="2"/>
          </p:nvPr>
        </p:nvSpPr>
        <p:spPr>
          <a:xfrm>
            <a:off x="874583" y="2349995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ubTitle" idx="3"/>
          </p:nvPr>
        </p:nvSpPr>
        <p:spPr>
          <a:xfrm flipH="1">
            <a:off x="6275920" y="2606490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24" name="Google Shape;124;p21"/>
          <p:cNvSpPr txBox="1">
            <a:spLocks noGrp="1"/>
          </p:cNvSpPr>
          <p:nvPr>
            <p:ph type="subTitle" idx="4"/>
          </p:nvPr>
        </p:nvSpPr>
        <p:spPr>
          <a:xfrm flipH="1">
            <a:off x="6275920" y="2349995"/>
            <a:ext cx="1993500" cy="40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nglebert"/>
              <a:buNone/>
              <a:defRPr sz="2400">
                <a:latin typeface="Englebert"/>
                <a:ea typeface="Englebert"/>
                <a:cs typeface="Englebert"/>
                <a:sym typeface="Engleber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Englebert"/>
              <a:buNone/>
              <a:defRPr sz="1400"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4960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TLE OPENING" type="title">
  <p:cSld name="BIG TITTLE OPENING">
    <p:bg>
      <p:bgPr>
        <a:solidFill>
          <a:srgbClr val="AFA8D0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8639" y="1507984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8639" y="2419108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flipH="1">
            <a:off x="1144517" y="9122"/>
            <a:ext cx="176" cy="172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 flipH="1">
            <a:off x="-118475" y="3119750"/>
            <a:ext cx="8706900" cy="100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000"/>
              <a:buFont typeface="Englebert"/>
              <a:buNone/>
              <a:defRPr sz="9000">
                <a:latin typeface="Englebert"/>
                <a:ea typeface="Englebert"/>
                <a:cs typeface="Englebert"/>
                <a:sym typeface="Engleber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flipH="1">
            <a:off x="5480125" y="3772325"/>
            <a:ext cx="3108300" cy="5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Zilla Slab Light"/>
              <a:buNone/>
              <a:defRPr sz="1200"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5496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thway Gothic One"/>
              <a:buNone/>
              <a:defRPr sz="2800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Char char="●"/>
              <a:defRPr sz="1800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●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Char char="○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Hind"/>
              <a:buChar char="■"/>
              <a:defRPr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8" r:id="rId2"/>
    <p:sldLayoutId id="2147483670" r:id="rId3"/>
    <p:sldLayoutId id="2147483674" r:id="rId4"/>
    <p:sldLayoutId id="2147483677" r:id="rId5"/>
    <p:sldLayoutId id="2147483678" r:id="rId6"/>
    <p:sldLayoutId id="2147483679" r:id="rId7"/>
    <p:sldLayoutId id="2147483681" r:id="rId8"/>
    <p:sldLayoutId id="2147483682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>
            <a:spLocks noGrp="1"/>
          </p:cNvSpPr>
          <p:nvPr>
            <p:ph type="title"/>
          </p:nvPr>
        </p:nvSpPr>
        <p:spPr>
          <a:xfrm>
            <a:off x="5795700" y="3506275"/>
            <a:ext cx="1181700" cy="289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3F3F3"/>
                </a:solidFill>
              </a:rPr>
              <a:t>World’s teacher day</a:t>
            </a:r>
            <a:endParaRPr>
              <a:solidFill>
                <a:srgbClr val="F3F3F3"/>
              </a:solidFill>
              <a:latin typeface="Joti One"/>
              <a:ea typeface="Joti One"/>
              <a:cs typeface="Joti One"/>
              <a:sym typeface="Joti One"/>
            </a:endParaRPr>
          </a:p>
        </p:txBody>
      </p:sp>
      <p:grpSp>
        <p:nvGrpSpPr>
          <p:cNvPr id="171" name="Google Shape;171;p30"/>
          <p:cNvGrpSpPr/>
          <p:nvPr/>
        </p:nvGrpSpPr>
        <p:grpSpPr>
          <a:xfrm>
            <a:off x="3757424" y="1177725"/>
            <a:ext cx="5258215" cy="3965780"/>
            <a:chOff x="3757424" y="1177725"/>
            <a:chExt cx="5258215" cy="3965780"/>
          </a:xfrm>
        </p:grpSpPr>
        <p:grpSp>
          <p:nvGrpSpPr>
            <p:cNvPr id="172" name="Google Shape;172;p30"/>
            <p:cNvGrpSpPr/>
            <p:nvPr/>
          </p:nvGrpSpPr>
          <p:grpSpPr>
            <a:xfrm>
              <a:off x="7138596" y="1579007"/>
              <a:ext cx="1094496" cy="1422467"/>
              <a:chOff x="7138596" y="1579007"/>
              <a:chExt cx="1094496" cy="1422467"/>
            </a:xfrm>
          </p:grpSpPr>
          <p:sp>
            <p:nvSpPr>
              <p:cNvPr id="173" name="Google Shape;173;p30"/>
              <p:cNvSpPr/>
              <p:nvPr/>
            </p:nvSpPr>
            <p:spPr>
              <a:xfrm>
                <a:off x="7285069" y="2466741"/>
                <a:ext cx="735985" cy="298104"/>
              </a:xfrm>
              <a:custGeom>
                <a:avLst/>
                <a:gdLst/>
                <a:ahLst/>
                <a:cxnLst/>
                <a:rect l="l" t="t" r="r" b="b"/>
                <a:pathLst>
                  <a:path w="6824" h="2764" extrusionOk="0">
                    <a:moveTo>
                      <a:pt x="0" y="0"/>
                    </a:moveTo>
                    <a:lnTo>
                      <a:pt x="51" y="489"/>
                    </a:lnTo>
                    <a:lnTo>
                      <a:pt x="6823" y="2763"/>
                    </a:lnTo>
                    <a:lnTo>
                      <a:pt x="6813" y="201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30"/>
              <p:cNvSpPr/>
              <p:nvPr/>
            </p:nvSpPr>
            <p:spPr>
              <a:xfrm>
                <a:off x="7290461" y="2519481"/>
                <a:ext cx="731995" cy="353433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3277" extrusionOk="0">
                    <a:moveTo>
                      <a:pt x="1" y="0"/>
                    </a:moveTo>
                    <a:lnTo>
                      <a:pt x="58" y="540"/>
                    </a:lnTo>
                    <a:lnTo>
                      <a:pt x="6786" y="3277"/>
                    </a:lnTo>
                    <a:lnTo>
                      <a:pt x="6773" y="2274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30"/>
              <p:cNvSpPr/>
              <p:nvPr/>
            </p:nvSpPr>
            <p:spPr>
              <a:xfrm>
                <a:off x="7296717" y="2577721"/>
                <a:ext cx="726818" cy="364326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3378" extrusionOk="0">
                    <a:moveTo>
                      <a:pt x="0" y="0"/>
                    </a:moveTo>
                    <a:lnTo>
                      <a:pt x="20" y="199"/>
                    </a:lnTo>
                    <a:lnTo>
                      <a:pt x="6739" y="3377"/>
                    </a:lnTo>
                    <a:lnTo>
                      <a:pt x="6739" y="3377"/>
                    </a:lnTo>
                    <a:lnTo>
                      <a:pt x="6728" y="273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DD2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30"/>
              <p:cNvSpPr/>
              <p:nvPr/>
            </p:nvSpPr>
            <p:spPr>
              <a:xfrm>
                <a:off x="7298874" y="2599076"/>
                <a:ext cx="725416" cy="402398"/>
              </a:xfrm>
              <a:custGeom>
                <a:avLst/>
                <a:gdLst/>
                <a:ahLst/>
                <a:cxnLst/>
                <a:rect l="l" t="t" r="r" b="b"/>
                <a:pathLst>
                  <a:path w="6726" h="3731" extrusionOk="0">
                    <a:moveTo>
                      <a:pt x="0" y="1"/>
                    </a:moveTo>
                    <a:lnTo>
                      <a:pt x="38" y="362"/>
                    </a:lnTo>
                    <a:lnTo>
                      <a:pt x="6725" y="3730"/>
                    </a:lnTo>
                    <a:lnTo>
                      <a:pt x="6719" y="3179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30"/>
              <p:cNvSpPr/>
              <p:nvPr/>
            </p:nvSpPr>
            <p:spPr>
              <a:xfrm>
                <a:off x="7271479" y="2266459"/>
                <a:ext cx="748388" cy="417605"/>
              </a:xfrm>
              <a:custGeom>
                <a:avLst/>
                <a:gdLst/>
                <a:ahLst/>
                <a:cxnLst/>
                <a:rect l="l" t="t" r="r" b="b"/>
                <a:pathLst>
                  <a:path w="6939" h="3872" extrusionOk="0">
                    <a:moveTo>
                      <a:pt x="902" y="1"/>
                    </a:moveTo>
                    <a:lnTo>
                      <a:pt x="1" y="652"/>
                    </a:lnTo>
                    <a:lnTo>
                      <a:pt x="126" y="1857"/>
                    </a:lnTo>
                    <a:lnTo>
                      <a:pt x="6939" y="3871"/>
                    </a:lnTo>
                    <a:lnTo>
                      <a:pt x="6919" y="2424"/>
                    </a:lnTo>
                    <a:lnTo>
                      <a:pt x="902" y="1"/>
                    </a:ln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30"/>
              <p:cNvSpPr/>
              <p:nvPr/>
            </p:nvSpPr>
            <p:spPr>
              <a:xfrm>
                <a:off x="7377283" y="2082894"/>
                <a:ext cx="542175" cy="430439"/>
              </a:xfrm>
              <a:custGeom>
                <a:avLst/>
                <a:gdLst/>
                <a:ahLst/>
                <a:cxnLst/>
                <a:rect l="l" t="t" r="r" b="b"/>
                <a:pathLst>
                  <a:path w="5027" h="3991" extrusionOk="0">
                    <a:moveTo>
                      <a:pt x="2409" y="0"/>
                    </a:moveTo>
                    <a:cubicBezTo>
                      <a:pt x="799" y="0"/>
                      <a:pt x="1" y="1205"/>
                      <a:pt x="130" y="2331"/>
                    </a:cubicBezTo>
                    <a:cubicBezTo>
                      <a:pt x="243" y="3310"/>
                      <a:pt x="972" y="3991"/>
                      <a:pt x="2076" y="3991"/>
                    </a:cubicBezTo>
                    <a:cubicBezTo>
                      <a:pt x="2360" y="3991"/>
                      <a:pt x="2669" y="3946"/>
                      <a:pt x="2999" y="3849"/>
                    </a:cubicBezTo>
                    <a:cubicBezTo>
                      <a:pt x="4612" y="3374"/>
                      <a:pt x="5027" y="2290"/>
                      <a:pt x="4871" y="1740"/>
                    </a:cubicBezTo>
                    <a:cubicBezTo>
                      <a:pt x="4871" y="1740"/>
                      <a:pt x="4810" y="292"/>
                      <a:pt x="2884" y="33"/>
                    </a:cubicBezTo>
                    <a:cubicBezTo>
                      <a:pt x="2718" y="11"/>
                      <a:pt x="2560" y="0"/>
                      <a:pt x="2409" y="0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30"/>
              <p:cNvSpPr/>
              <p:nvPr/>
            </p:nvSpPr>
            <p:spPr>
              <a:xfrm>
                <a:off x="7940812" y="1714236"/>
                <a:ext cx="292280" cy="827229"/>
              </a:xfrm>
              <a:custGeom>
                <a:avLst/>
                <a:gdLst/>
                <a:ahLst/>
                <a:cxnLst/>
                <a:rect l="l" t="t" r="r" b="b"/>
                <a:pathLst>
                  <a:path w="2710" h="7670" extrusionOk="0">
                    <a:moveTo>
                      <a:pt x="1861" y="1"/>
                    </a:moveTo>
                    <a:cubicBezTo>
                      <a:pt x="1846" y="1"/>
                      <a:pt x="1827" y="14"/>
                      <a:pt x="1803" y="44"/>
                    </a:cubicBezTo>
                    <a:cubicBezTo>
                      <a:pt x="1519" y="402"/>
                      <a:pt x="1448" y="1411"/>
                      <a:pt x="1448" y="1411"/>
                    </a:cubicBezTo>
                    <a:cubicBezTo>
                      <a:pt x="1448" y="1411"/>
                      <a:pt x="1375" y="410"/>
                      <a:pt x="1229" y="410"/>
                    </a:cubicBezTo>
                    <a:cubicBezTo>
                      <a:pt x="1209" y="410"/>
                      <a:pt x="1187" y="429"/>
                      <a:pt x="1165" y="472"/>
                    </a:cubicBezTo>
                    <a:cubicBezTo>
                      <a:pt x="976" y="827"/>
                      <a:pt x="1266" y="1633"/>
                      <a:pt x="1266" y="1633"/>
                    </a:cubicBezTo>
                    <a:lnTo>
                      <a:pt x="1" y="7181"/>
                    </a:lnTo>
                    <a:lnTo>
                      <a:pt x="713" y="7670"/>
                    </a:lnTo>
                    <a:lnTo>
                      <a:pt x="1756" y="2059"/>
                    </a:lnTo>
                    <a:cubicBezTo>
                      <a:pt x="1756" y="2059"/>
                      <a:pt x="2710" y="922"/>
                      <a:pt x="2495" y="922"/>
                    </a:cubicBezTo>
                    <a:cubicBezTo>
                      <a:pt x="2478" y="922"/>
                      <a:pt x="2453" y="929"/>
                      <a:pt x="2420" y="945"/>
                    </a:cubicBezTo>
                    <a:cubicBezTo>
                      <a:pt x="1971" y="1157"/>
                      <a:pt x="1708" y="1633"/>
                      <a:pt x="1708" y="1633"/>
                    </a:cubicBezTo>
                    <a:cubicBezTo>
                      <a:pt x="1708" y="1633"/>
                      <a:pt x="2028" y="1"/>
                      <a:pt x="1861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30"/>
              <p:cNvSpPr/>
              <p:nvPr/>
            </p:nvSpPr>
            <p:spPr>
              <a:xfrm>
                <a:off x="7174088" y="1579007"/>
                <a:ext cx="209557" cy="75788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027" extrusionOk="0">
                    <a:moveTo>
                      <a:pt x="408" y="1"/>
                    </a:moveTo>
                    <a:cubicBezTo>
                      <a:pt x="393" y="1"/>
                      <a:pt x="387" y="30"/>
                      <a:pt x="391" y="99"/>
                    </a:cubicBezTo>
                    <a:cubicBezTo>
                      <a:pt x="429" y="605"/>
                      <a:pt x="655" y="1266"/>
                      <a:pt x="655" y="1266"/>
                    </a:cubicBezTo>
                    <a:cubicBezTo>
                      <a:pt x="655" y="1266"/>
                      <a:pt x="165" y="176"/>
                      <a:pt x="33" y="176"/>
                    </a:cubicBezTo>
                    <a:cubicBezTo>
                      <a:pt x="12" y="176"/>
                      <a:pt x="0" y="202"/>
                      <a:pt x="0" y="264"/>
                    </a:cubicBezTo>
                    <a:cubicBezTo>
                      <a:pt x="0" y="723"/>
                      <a:pt x="547" y="1600"/>
                      <a:pt x="547" y="1600"/>
                    </a:cubicBezTo>
                    <a:lnTo>
                      <a:pt x="904" y="7026"/>
                    </a:lnTo>
                    <a:lnTo>
                      <a:pt x="1704" y="6908"/>
                    </a:lnTo>
                    <a:lnTo>
                      <a:pt x="1195" y="1648"/>
                    </a:lnTo>
                    <a:cubicBezTo>
                      <a:pt x="1195" y="1648"/>
                      <a:pt x="1943" y="777"/>
                      <a:pt x="1784" y="777"/>
                    </a:cubicBezTo>
                    <a:cubicBezTo>
                      <a:pt x="1768" y="777"/>
                      <a:pt x="1742" y="787"/>
                      <a:pt x="1704" y="807"/>
                    </a:cubicBezTo>
                    <a:cubicBezTo>
                      <a:pt x="1302" y="1030"/>
                      <a:pt x="1042" y="1408"/>
                      <a:pt x="1042" y="1408"/>
                    </a:cubicBezTo>
                    <a:cubicBezTo>
                      <a:pt x="1042" y="1408"/>
                      <a:pt x="1167" y="7"/>
                      <a:pt x="943" y="7"/>
                    </a:cubicBezTo>
                    <a:cubicBezTo>
                      <a:pt x="939" y="7"/>
                      <a:pt x="935" y="7"/>
                      <a:pt x="931" y="8"/>
                    </a:cubicBezTo>
                    <a:cubicBezTo>
                      <a:pt x="689" y="58"/>
                      <a:pt x="931" y="1219"/>
                      <a:pt x="931" y="1219"/>
                    </a:cubicBezTo>
                    <a:cubicBezTo>
                      <a:pt x="931" y="1219"/>
                      <a:pt x="502" y="1"/>
                      <a:pt x="408" y="1"/>
                    </a:cubicBezTo>
                    <a:close/>
                  </a:path>
                </a:pathLst>
              </a:custGeom>
              <a:solidFill>
                <a:srgbClr val="E9A6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30"/>
              <p:cNvSpPr/>
              <p:nvPr/>
            </p:nvSpPr>
            <p:spPr>
              <a:xfrm>
                <a:off x="7497970" y="2191609"/>
                <a:ext cx="263268" cy="150023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1391" extrusionOk="0">
                    <a:moveTo>
                      <a:pt x="189" y="0"/>
                    </a:moveTo>
                    <a:cubicBezTo>
                      <a:pt x="189" y="0"/>
                      <a:pt x="0" y="1080"/>
                      <a:pt x="931" y="1346"/>
                    </a:cubicBezTo>
                    <a:cubicBezTo>
                      <a:pt x="1038" y="1377"/>
                      <a:pt x="1140" y="1390"/>
                      <a:pt x="1237" y="1390"/>
                    </a:cubicBezTo>
                    <a:cubicBezTo>
                      <a:pt x="1987" y="1390"/>
                      <a:pt x="2440" y="584"/>
                      <a:pt x="2440" y="584"/>
                    </a:cubicBezTo>
                    <a:lnTo>
                      <a:pt x="2440" y="584"/>
                    </a:lnTo>
                    <a:cubicBezTo>
                      <a:pt x="2440" y="584"/>
                      <a:pt x="1814" y="1177"/>
                      <a:pt x="1093" y="1177"/>
                    </a:cubicBezTo>
                    <a:cubicBezTo>
                      <a:pt x="1039" y="1177"/>
                      <a:pt x="986" y="1174"/>
                      <a:pt x="931" y="1167"/>
                    </a:cubicBezTo>
                    <a:cubicBezTo>
                      <a:pt x="145" y="1063"/>
                      <a:pt x="189" y="0"/>
                      <a:pt x="18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30"/>
              <p:cNvSpPr/>
              <p:nvPr/>
            </p:nvSpPr>
            <p:spPr>
              <a:xfrm>
                <a:off x="7572496" y="2089257"/>
                <a:ext cx="66437" cy="176339"/>
              </a:xfrm>
              <a:custGeom>
                <a:avLst/>
                <a:gdLst/>
                <a:ahLst/>
                <a:cxnLst/>
                <a:rect l="l" t="t" r="r" b="b"/>
                <a:pathLst>
                  <a:path w="616" h="1635" extrusionOk="0">
                    <a:moveTo>
                      <a:pt x="1" y="1"/>
                    </a:moveTo>
                    <a:lnTo>
                      <a:pt x="271" y="1634"/>
                    </a:lnTo>
                    <a:lnTo>
                      <a:pt x="112" y="453"/>
                    </a:lnTo>
                    <a:lnTo>
                      <a:pt x="615" y="13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995B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30"/>
              <p:cNvSpPr/>
              <p:nvPr/>
            </p:nvSpPr>
            <p:spPr>
              <a:xfrm>
                <a:off x="7787338" y="2121289"/>
                <a:ext cx="230373" cy="473580"/>
              </a:xfrm>
              <a:custGeom>
                <a:avLst/>
                <a:gdLst/>
                <a:ahLst/>
                <a:cxnLst/>
                <a:rect l="l" t="t" r="r" b="b"/>
                <a:pathLst>
                  <a:path w="2136" h="4391" extrusionOk="0">
                    <a:moveTo>
                      <a:pt x="118" y="1"/>
                    </a:moveTo>
                    <a:lnTo>
                      <a:pt x="0" y="3878"/>
                    </a:lnTo>
                    <a:lnTo>
                      <a:pt x="1737" y="4390"/>
                    </a:lnTo>
                    <a:cubicBezTo>
                      <a:pt x="1737" y="4390"/>
                      <a:pt x="2136" y="2373"/>
                      <a:pt x="1357" y="1212"/>
                    </a:cubicBezTo>
                    <a:cubicBezTo>
                      <a:pt x="577" y="54"/>
                      <a:pt x="118" y="1"/>
                      <a:pt x="118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30"/>
              <p:cNvSpPr/>
              <p:nvPr/>
            </p:nvSpPr>
            <p:spPr>
              <a:xfrm>
                <a:off x="7138596" y="2099503"/>
                <a:ext cx="405849" cy="258846"/>
              </a:xfrm>
              <a:custGeom>
                <a:avLst/>
                <a:gdLst/>
                <a:ahLst/>
                <a:cxnLst/>
                <a:rect l="l" t="t" r="r" b="b"/>
                <a:pathLst>
                  <a:path w="3763" h="2400" extrusionOk="0">
                    <a:moveTo>
                      <a:pt x="3763" y="0"/>
                    </a:moveTo>
                    <a:cubicBezTo>
                      <a:pt x="3763" y="0"/>
                      <a:pt x="2409" y="142"/>
                      <a:pt x="1205" y="854"/>
                    </a:cubicBezTo>
                    <a:cubicBezTo>
                      <a:pt x="0" y="1563"/>
                      <a:pt x="0" y="1762"/>
                      <a:pt x="0" y="1762"/>
                    </a:cubicBezTo>
                    <a:lnTo>
                      <a:pt x="2393" y="2399"/>
                    </a:lnTo>
                    <a:cubicBezTo>
                      <a:pt x="2393" y="2399"/>
                      <a:pt x="1978" y="685"/>
                      <a:pt x="3763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" name="Google Shape;185;p30"/>
            <p:cNvGrpSpPr/>
            <p:nvPr/>
          </p:nvGrpSpPr>
          <p:grpSpPr>
            <a:xfrm>
              <a:off x="4335273" y="1991238"/>
              <a:ext cx="795196" cy="1374688"/>
              <a:chOff x="2690045" y="913035"/>
              <a:chExt cx="795196" cy="1374688"/>
            </a:xfrm>
          </p:grpSpPr>
          <p:sp>
            <p:nvSpPr>
              <p:cNvPr id="186" name="Google Shape;186;p30"/>
              <p:cNvSpPr/>
              <p:nvPr/>
            </p:nvSpPr>
            <p:spPr>
              <a:xfrm>
                <a:off x="2792397" y="937517"/>
                <a:ext cx="692844" cy="532791"/>
              </a:xfrm>
              <a:custGeom>
                <a:avLst/>
                <a:gdLst/>
                <a:ahLst/>
                <a:cxnLst/>
                <a:rect l="l" t="t" r="r" b="b"/>
                <a:pathLst>
                  <a:path w="6424" h="4940" extrusionOk="0">
                    <a:moveTo>
                      <a:pt x="3867" y="0"/>
                    </a:moveTo>
                    <a:cubicBezTo>
                      <a:pt x="3051" y="0"/>
                      <a:pt x="2195" y="316"/>
                      <a:pt x="1727" y="647"/>
                    </a:cubicBezTo>
                    <a:cubicBezTo>
                      <a:pt x="819" y="1286"/>
                      <a:pt x="947" y="2176"/>
                      <a:pt x="981" y="2615"/>
                    </a:cubicBezTo>
                    <a:cubicBezTo>
                      <a:pt x="981" y="2615"/>
                      <a:pt x="904" y="2217"/>
                      <a:pt x="666" y="2217"/>
                    </a:cubicBezTo>
                    <a:cubicBezTo>
                      <a:pt x="597" y="2217"/>
                      <a:pt x="513" y="2251"/>
                      <a:pt x="414" y="2338"/>
                    </a:cubicBezTo>
                    <a:cubicBezTo>
                      <a:pt x="0" y="2707"/>
                      <a:pt x="197" y="3852"/>
                      <a:pt x="629" y="3852"/>
                    </a:cubicBezTo>
                    <a:cubicBezTo>
                      <a:pt x="652" y="3852"/>
                      <a:pt x="674" y="3849"/>
                      <a:pt x="698" y="3843"/>
                    </a:cubicBezTo>
                    <a:cubicBezTo>
                      <a:pt x="698" y="3843"/>
                      <a:pt x="1046" y="4939"/>
                      <a:pt x="2942" y="4939"/>
                    </a:cubicBezTo>
                    <a:cubicBezTo>
                      <a:pt x="3108" y="4939"/>
                      <a:pt x="3285" y="4931"/>
                      <a:pt x="3474" y="4913"/>
                    </a:cubicBezTo>
                    <a:cubicBezTo>
                      <a:pt x="5837" y="4687"/>
                      <a:pt x="6424" y="2703"/>
                      <a:pt x="5702" y="1063"/>
                    </a:cubicBezTo>
                    <a:cubicBezTo>
                      <a:pt x="5354" y="274"/>
                      <a:pt x="4627" y="0"/>
                      <a:pt x="3867" y="0"/>
                    </a:cubicBezTo>
                    <a:close/>
                  </a:path>
                </a:pathLst>
              </a:custGeom>
              <a:solidFill>
                <a:srgbClr val="EAAB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30"/>
              <p:cNvSpPr/>
              <p:nvPr/>
            </p:nvSpPr>
            <p:spPr>
              <a:xfrm>
                <a:off x="3096109" y="982923"/>
                <a:ext cx="51122" cy="176231"/>
              </a:xfrm>
              <a:custGeom>
                <a:avLst/>
                <a:gdLst/>
                <a:ahLst/>
                <a:cxnLst/>
                <a:rect l="l" t="t" r="r" b="b"/>
                <a:pathLst>
                  <a:path w="474" h="1634" extrusionOk="0">
                    <a:moveTo>
                      <a:pt x="473" y="0"/>
                    </a:moveTo>
                    <a:lnTo>
                      <a:pt x="1" y="1452"/>
                    </a:lnTo>
                    <a:lnTo>
                      <a:pt x="473" y="1634"/>
                    </a:lnTo>
                    <a:lnTo>
                      <a:pt x="473" y="0"/>
                    </a:ln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30"/>
              <p:cNvSpPr/>
              <p:nvPr/>
            </p:nvSpPr>
            <p:spPr>
              <a:xfrm>
                <a:off x="2950509" y="1042566"/>
                <a:ext cx="104293" cy="82399"/>
              </a:xfrm>
              <a:custGeom>
                <a:avLst/>
                <a:gdLst/>
                <a:ahLst/>
                <a:cxnLst/>
                <a:rect l="l" t="t" r="r" b="b"/>
                <a:pathLst>
                  <a:path w="967" h="764" extrusionOk="0">
                    <a:moveTo>
                      <a:pt x="602" y="1"/>
                    </a:moveTo>
                    <a:lnTo>
                      <a:pt x="602" y="1"/>
                    </a:lnTo>
                    <a:cubicBezTo>
                      <a:pt x="602" y="1"/>
                      <a:pt x="760" y="524"/>
                      <a:pt x="507" y="645"/>
                    </a:cubicBezTo>
                    <a:cubicBezTo>
                      <a:pt x="474" y="661"/>
                      <a:pt x="442" y="668"/>
                      <a:pt x="410" y="668"/>
                    </a:cubicBezTo>
                    <a:cubicBezTo>
                      <a:pt x="201" y="668"/>
                      <a:pt x="33" y="361"/>
                      <a:pt x="1" y="335"/>
                    </a:cubicBezTo>
                    <a:lnTo>
                      <a:pt x="1" y="335"/>
                    </a:lnTo>
                    <a:cubicBezTo>
                      <a:pt x="1" y="335"/>
                      <a:pt x="125" y="763"/>
                      <a:pt x="478" y="763"/>
                    </a:cubicBezTo>
                    <a:cubicBezTo>
                      <a:pt x="502" y="763"/>
                      <a:pt x="528" y="761"/>
                      <a:pt x="554" y="757"/>
                    </a:cubicBezTo>
                    <a:cubicBezTo>
                      <a:pt x="966" y="693"/>
                      <a:pt x="602" y="1"/>
                      <a:pt x="602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30"/>
              <p:cNvSpPr/>
              <p:nvPr/>
            </p:nvSpPr>
            <p:spPr>
              <a:xfrm>
                <a:off x="3031290" y="1003307"/>
                <a:ext cx="73663" cy="63741"/>
              </a:xfrm>
              <a:custGeom>
                <a:avLst/>
                <a:gdLst/>
                <a:ahLst/>
                <a:cxnLst/>
                <a:rect l="l" t="t" r="r" b="b"/>
                <a:pathLst>
                  <a:path w="683" h="591" extrusionOk="0">
                    <a:moveTo>
                      <a:pt x="602" y="0"/>
                    </a:moveTo>
                    <a:cubicBezTo>
                      <a:pt x="602" y="1"/>
                      <a:pt x="635" y="328"/>
                      <a:pt x="450" y="497"/>
                    </a:cubicBezTo>
                    <a:cubicBezTo>
                      <a:pt x="425" y="519"/>
                      <a:pt x="398" y="529"/>
                      <a:pt x="371" y="529"/>
                    </a:cubicBezTo>
                    <a:cubicBezTo>
                      <a:pt x="198" y="529"/>
                      <a:pt x="1" y="132"/>
                      <a:pt x="1" y="132"/>
                    </a:cubicBezTo>
                    <a:lnTo>
                      <a:pt x="1" y="132"/>
                    </a:lnTo>
                    <a:cubicBezTo>
                      <a:pt x="52" y="385"/>
                      <a:pt x="197" y="590"/>
                      <a:pt x="406" y="590"/>
                    </a:cubicBezTo>
                    <a:cubicBezTo>
                      <a:pt x="420" y="590"/>
                      <a:pt x="435" y="589"/>
                      <a:pt x="450" y="587"/>
                    </a:cubicBezTo>
                    <a:cubicBezTo>
                      <a:pt x="683" y="561"/>
                      <a:pt x="602" y="1"/>
                      <a:pt x="602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30"/>
              <p:cNvSpPr/>
              <p:nvPr/>
            </p:nvSpPr>
            <p:spPr>
              <a:xfrm>
                <a:off x="2874796" y="1070931"/>
                <a:ext cx="57701" cy="148621"/>
              </a:xfrm>
              <a:custGeom>
                <a:avLst/>
                <a:gdLst/>
                <a:ahLst/>
                <a:cxnLst/>
                <a:rect l="l" t="t" r="r" b="b"/>
                <a:pathLst>
                  <a:path w="535" h="1378" extrusionOk="0">
                    <a:moveTo>
                      <a:pt x="413" y="1"/>
                    </a:moveTo>
                    <a:lnTo>
                      <a:pt x="413" y="1"/>
                    </a:lnTo>
                    <a:cubicBezTo>
                      <a:pt x="8" y="359"/>
                      <a:pt x="1" y="1003"/>
                      <a:pt x="1" y="1003"/>
                    </a:cubicBezTo>
                    <a:lnTo>
                      <a:pt x="217" y="1378"/>
                    </a:lnTo>
                    <a:cubicBezTo>
                      <a:pt x="534" y="865"/>
                      <a:pt x="413" y="1"/>
                      <a:pt x="413" y="1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30"/>
              <p:cNvSpPr/>
              <p:nvPr/>
            </p:nvSpPr>
            <p:spPr>
              <a:xfrm>
                <a:off x="2787112" y="1177058"/>
                <a:ext cx="142365" cy="180329"/>
              </a:xfrm>
              <a:custGeom>
                <a:avLst/>
                <a:gdLst/>
                <a:ahLst/>
                <a:cxnLst/>
                <a:rect l="l" t="t" r="r" b="b"/>
                <a:pathLst>
                  <a:path w="1320" h="1672" extrusionOk="0">
                    <a:moveTo>
                      <a:pt x="769" y="0"/>
                    </a:moveTo>
                    <a:cubicBezTo>
                      <a:pt x="315" y="0"/>
                      <a:pt x="0" y="806"/>
                      <a:pt x="372" y="1390"/>
                    </a:cubicBezTo>
                    <a:cubicBezTo>
                      <a:pt x="507" y="1601"/>
                      <a:pt x="658" y="1671"/>
                      <a:pt x="798" y="1671"/>
                    </a:cubicBezTo>
                    <a:cubicBezTo>
                      <a:pt x="1079" y="1671"/>
                      <a:pt x="1320" y="1390"/>
                      <a:pt x="1320" y="1390"/>
                    </a:cubicBezTo>
                    <a:lnTo>
                      <a:pt x="1013" y="333"/>
                    </a:lnTo>
                    <a:lnTo>
                      <a:pt x="891" y="19"/>
                    </a:lnTo>
                    <a:cubicBezTo>
                      <a:pt x="850" y="6"/>
                      <a:pt x="809" y="0"/>
                      <a:pt x="769" y="0"/>
                    </a:cubicBezTo>
                    <a:close/>
                  </a:path>
                </a:pathLst>
              </a:custGeom>
              <a:solidFill>
                <a:srgbClr val="D2656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30"/>
              <p:cNvSpPr/>
              <p:nvPr/>
            </p:nvSpPr>
            <p:spPr>
              <a:xfrm>
                <a:off x="2939292" y="917996"/>
                <a:ext cx="37533" cy="124677"/>
              </a:xfrm>
              <a:custGeom>
                <a:avLst/>
                <a:gdLst/>
                <a:ahLst/>
                <a:cxnLst/>
                <a:rect l="l" t="t" r="r" b="b"/>
                <a:pathLst>
                  <a:path w="348" h="1156" extrusionOk="0">
                    <a:moveTo>
                      <a:pt x="259" y="0"/>
                    </a:moveTo>
                    <a:cubicBezTo>
                      <a:pt x="237" y="0"/>
                      <a:pt x="210" y="9"/>
                      <a:pt x="176" y="32"/>
                    </a:cubicBezTo>
                    <a:cubicBezTo>
                      <a:pt x="10" y="147"/>
                      <a:pt x="0" y="1156"/>
                      <a:pt x="0" y="1156"/>
                    </a:cubicBezTo>
                    <a:lnTo>
                      <a:pt x="348" y="137"/>
                    </a:lnTo>
                    <a:cubicBezTo>
                      <a:pt x="348" y="137"/>
                      <a:pt x="344" y="0"/>
                      <a:pt x="259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30"/>
              <p:cNvSpPr/>
              <p:nvPr/>
            </p:nvSpPr>
            <p:spPr>
              <a:xfrm>
                <a:off x="2984051" y="913035"/>
                <a:ext cx="80458" cy="58025"/>
              </a:xfrm>
              <a:custGeom>
                <a:avLst/>
                <a:gdLst/>
                <a:ahLst/>
                <a:cxnLst/>
                <a:rect l="l" t="t" r="r" b="b"/>
                <a:pathLst>
                  <a:path w="746" h="538" extrusionOk="0">
                    <a:moveTo>
                      <a:pt x="248" y="0"/>
                    </a:moveTo>
                    <a:cubicBezTo>
                      <a:pt x="237" y="0"/>
                      <a:pt x="227" y="1"/>
                      <a:pt x="216" y="4"/>
                    </a:cubicBezTo>
                    <a:cubicBezTo>
                      <a:pt x="0" y="61"/>
                      <a:pt x="216" y="227"/>
                      <a:pt x="216" y="227"/>
                    </a:cubicBezTo>
                    <a:cubicBezTo>
                      <a:pt x="217" y="227"/>
                      <a:pt x="218" y="227"/>
                      <a:pt x="218" y="227"/>
                    </a:cubicBezTo>
                    <a:cubicBezTo>
                      <a:pt x="359" y="227"/>
                      <a:pt x="746" y="538"/>
                      <a:pt x="746" y="538"/>
                    </a:cubicBezTo>
                    <a:lnTo>
                      <a:pt x="746" y="473"/>
                    </a:lnTo>
                    <a:cubicBezTo>
                      <a:pt x="746" y="473"/>
                      <a:pt x="459" y="0"/>
                      <a:pt x="248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30"/>
              <p:cNvSpPr/>
              <p:nvPr/>
            </p:nvSpPr>
            <p:spPr>
              <a:xfrm>
                <a:off x="3007347" y="1145241"/>
                <a:ext cx="228647" cy="143336"/>
              </a:xfrm>
              <a:custGeom>
                <a:avLst/>
                <a:gdLst/>
                <a:ahLst/>
                <a:cxnLst/>
                <a:rect l="l" t="t" r="r" b="b"/>
                <a:pathLst>
                  <a:path w="2120" h="1329" extrusionOk="0">
                    <a:moveTo>
                      <a:pt x="2096" y="0"/>
                    </a:moveTo>
                    <a:lnTo>
                      <a:pt x="2096" y="0"/>
                    </a:lnTo>
                    <a:cubicBezTo>
                      <a:pt x="2096" y="1"/>
                      <a:pt x="1934" y="1151"/>
                      <a:pt x="1421" y="1208"/>
                    </a:cubicBezTo>
                    <a:cubicBezTo>
                      <a:pt x="1407" y="1210"/>
                      <a:pt x="1392" y="1211"/>
                      <a:pt x="1378" y="1211"/>
                    </a:cubicBezTo>
                    <a:cubicBezTo>
                      <a:pt x="856" y="1211"/>
                      <a:pt x="0" y="294"/>
                      <a:pt x="0" y="294"/>
                    </a:cubicBezTo>
                    <a:lnTo>
                      <a:pt x="0" y="294"/>
                    </a:lnTo>
                    <a:cubicBezTo>
                      <a:pt x="119" y="594"/>
                      <a:pt x="952" y="1328"/>
                      <a:pt x="1483" y="1328"/>
                    </a:cubicBezTo>
                    <a:cubicBezTo>
                      <a:pt x="1526" y="1328"/>
                      <a:pt x="1567" y="1323"/>
                      <a:pt x="1606" y="1313"/>
                    </a:cubicBezTo>
                    <a:cubicBezTo>
                      <a:pt x="2120" y="1179"/>
                      <a:pt x="2096" y="1"/>
                      <a:pt x="2096" y="0"/>
                    </a:cubicBezTo>
                    <a:close/>
                  </a:path>
                </a:pathLst>
              </a:custGeom>
              <a:solidFill>
                <a:srgbClr val="17161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30"/>
              <p:cNvSpPr/>
              <p:nvPr/>
            </p:nvSpPr>
            <p:spPr>
              <a:xfrm>
                <a:off x="3007334" y="1452395"/>
                <a:ext cx="272676" cy="258849"/>
              </a:xfrm>
              <a:custGeom>
                <a:avLst/>
                <a:gdLst/>
                <a:ahLst/>
                <a:cxnLst/>
                <a:rect l="l" t="t" r="r" b="b"/>
                <a:pathLst>
                  <a:path w="2528" h="2134" extrusionOk="0">
                    <a:moveTo>
                      <a:pt x="1660" y="0"/>
                    </a:moveTo>
                    <a:lnTo>
                      <a:pt x="1094" y="1168"/>
                    </a:lnTo>
                    <a:lnTo>
                      <a:pt x="0" y="1580"/>
                    </a:lnTo>
                    <a:cubicBezTo>
                      <a:pt x="0" y="1580"/>
                      <a:pt x="325" y="2134"/>
                      <a:pt x="1023" y="2134"/>
                    </a:cubicBezTo>
                    <a:cubicBezTo>
                      <a:pt x="1078" y="2134"/>
                      <a:pt x="1135" y="2130"/>
                      <a:pt x="1195" y="2123"/>
                    </a:cubicBezTo>
                    <a:cubicBezTo>
                      <a:pt x="2011" y="2025"/>
                      <a:pt x="2528" y="1505"/>
                      <a:pt x="2528" y="1505"/>
                    </a:cubicBezTo>
                    <a:lnTo>
                      <a:pt x="1863" y="1458"/>
                    </a:lnTo>
                    <a:lnTo>
                      <a:pt x="2204" y="0"/>
                    </a:lnTo>
                    <a:close/>
                  </a:path>
                </a:pathLst>
              </a:custGeom>
              <a:solidFill>
                <a:srgbClr val="D1A2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30"/>
              <p:cNvSpPr/>
              <p:nvPr/>
            </p:nvSpPr>
            <p:spPr>
              <a:xfrm>
                <a:off x="2690045" y="1613968"/>
                <a:ext cx="726818" cy="673755"/>
              </a:xfrm>
              <a:custGeom>
                <a:avLst/>
                <a:gdLst/>
                <a:ahLst/>
                <a:cxnLst/>
                <a:rect l="l" t="t" r="r" b="b"/>
                <a:pathLst>
                  <a:path w="6739" h="6247" extrusionOk="0">
                    <a:moveTo>
                      <a:pt x="3159" y="1"/>
                    </a:moveTo>
                    <a:cubicBezTo>
                      <a:pt x="3159" y="1"/>
                      <a:pt x="2187" y="257"/>
                      <a:pt x="1714" y="989"/>
                    </a:cubicBezTo>
                    <a:cubicBezTo>
                      <a:pt x="1238" y="1722"/>
                      <a:pt x="0" y="6247"/>
                      <a:pt x="0" y="6247"/>
                    </a:cubicBezTo>
                    <a:lnTo>
                      <a:pt x="6739" y="1192"/>
                    </a:lnTo>
                    <a:lnTo>
                      <a:pt x="5470" y="7"/>
                    </a:lnTo>
                    <a:cubicBezTo>
                      <a:pt x="5470" y="7"/>
                      <a:pt x="4956" y="604"/>
                      <a:pt x="4272" y="604"/>
                    </a:cubicBezTo>
                    <a:cubicBezTo>
                      <a:pt x="3929" y="604"/>
                      <a:pt x="3543" y="453"/>
                      <a:pt x="3159" y="1"/>
                    </a:cubicBezTo>
                    <a:close/>
                  </a:path>
                </a:pathLst>
              </a:custGeom>
              <a:solidFill>
                <a:srgbClr val="88CAA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7" name="Google Shape;197;p30"/>
            <p:cNvGrpSpPr/>
            <p:nvPr/>
          </p:nvGrpSpPr>
          <p:grpSpPr>
            <a:xfrm>
              <a:off x="3757424" y="1177725"/>
              <a:ext cx="5258215" cy="3965780"/>
              <a:chOff x="3757424" y="1116650"/>
              <a:chExt cx="5258215" cy="3965780"/>
            </a:xfrm>
          </p:grpSpPr>
          <p:sp>
            <p:nvSpPr>
              <p:cNvPr id="198" name="Google Shape;198;p30"/>
              <p:cNvSpPr/>
              <p:nvPr/>
            </p:nvSpPr>
            <p:spPr>
              <a:xfrm>
                <a:off x="4513420" y="2322847"/>
                <a:ext cx="3684540" cy="2758475"/>
              </a:xfrm>
              <a:custGeom>
                <a:avLst/>
                <a:gdLst/>
                <a:ahLst/>
                <a:cxnLst/>
                <a:rect l="l" t="t" r="r" b="b"/>
                <a:pathLst>
                  <a:path w="41665" h="31193" extrusionOk="0">
                    <a:moveTo>
                      <a:pt x="24921" y="0"/>
                    </a:moveTo>
                    <a:cubicBezTo>
                      <a:pt x="23970" y="0"/>
                      <a:pt x="23382" y="48"/>
                      <a:pt x="23382" y="48"/>
                    </a:cubicBezTo>
                    <a:lnTo>
                      <a:pt x="15782" y="48"/>
                    </a:lnTo>
                    <a:cubicBezTo>
                      <a:pt x="15782" y="48"/>
                      <a:pt x="7137" y="1246"/>
                      <a:pt x="3567" y="6405"/>
                    </a:cubicBezTo>
                    <a:cubicBezTo>
                      <a:pt x="1" y="11568"/>
                      <a:pt x="638" y="31193"/>
                      <a:pt x="638" y="31193"/>
                    </a:cubicBezTo>
                    <a:lnTo>
                      <a:pt x="41664" y="31193"/>
                    </a:lnTo>
                    <a:cubicBezTo>
                      <a:pt x="41664" y="31193"/>
                      <a:pt x="41283" y="7542"/>
                      <a:pt x="36761" y="3439"/>
                    </a:cubicBezTo>
                    <a:cubicBezTo>
                      <a:pt x="33402" y="393"/>
                      <a:pt x="27659" y="0"/>
                      <a:pt x="24921" y="0"/>
                    </a:cubicBezTo>
                    <a:close/>
                  </a:path>
                </a:pathLst>
              </a:custGeom>
              <a:solidFill>
                <a:srgbClr val="DCA2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30"/>
              <p:cNvSpPr/>
              <p:nvPr/>
            </p:nvSpPr>
            <p:spPr>
              <a:xfrm>
                <a:off x="7558271" y="4397613"/>
                <a:ext cx="77732" cy="289263"/>
              </a:xfrm>
              <a:custGeom>
                <a:avLst/>
                <a:gdLst/>
                <a:ahLst/>
                <a:cxnLst/>
                <a:rect l="l" t="t" r="r" b="b"/>
                <a:pathLst>
                  <a:path w="879" h="3271" extrusionOk="0">
                    <a:moveTo>
                      <a:pt x="247" y="0"/>
                    </a:moveTo>
                    <a:cubicBezTo>
                      <a:pt x="247" y="0"/>
                      <a:pt x="0" y="3132"/>
                      <a:pt x="0" y="3172"/>
                    </a:cubicBezTo>
                    <a:lnTo>
                      <a:pt x="581" y="3270"/>
                    </a:lnTo>
                    <a:lnTo>
                      <a:pt x="878" y="34"/>
                    </a:lnTo>
                    <a:lnTo>
                      <a:pt x="247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30"/>
              <p:cNvSpPr/>
              <p:nvPr/>
            </p:nvSpPr>
            <p:spPr>
              <a:xfrm>
                <a:off x="7549694" y="4427768"/>
                <a:ext cx="59692" cy="140519"/>
              </a:xfrm>
              <a:custGeom>
                <a:avLst/>
                <a:gdLst/>
                <a:ahLst/>
                <a:cxnLst/>
                <a:rect l="l" t="t" r="r" b="b"/>
                <a:pathLst>
                  <a:path w="675" h="1589" extrusionOk="0">
                    <a:moveTo>
                      <a:pt x="393" y="1"/>
                    </a:moveTo>
                    <a:cubicBezTo>
                      <a:pt x="269" y="1"/>
                      <a:pt x="148" y="2"/>
                      <a:pt x="138" y="3"/>
                    </a:cubicBezTo>
                    <a:lnTo>
                      <a:pt x="94" y="3"/>
                    </a:lnTo>
                    <a:lnTo>
                      <a:pt x="0" y="1586"/>
                    </a:lnTo>
                    <a:lnTo>
                      <a:pt x="94" y="1589"/>
                    </a:lnTo>
                    <a:lnTo>
                      <a:pt x="185" y="98"/>
                    </a:lnTo>
                    <a:cubicBezTo>
                      <a:pt x="261" y="96"/>
                      <a:pt x="373" y="96"/>
                      <a:pt x="470" y="96"/>
                    </a:cubicBezTo>
                    <a:cubicBezTo>
                      <a:pt x="567" y="96"/>
                      <a:pt x="650" y="96"/>
                      <a:pt x="668" y="98"/>
                    </a:cubicBezTo>
                    <a:lnTo>
                      <a:pt x="675" y="3"/>
                    </a:lnTo>
                    <a:cubicBezTo>
                      <a:pt x="648" y="2"/>
                      <a:pt x="518" y="1"/>
                      <a:pt x="393" y="1"/>
                    </a:cubicBez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30"/>
              <p:cNvSpPr/>
              <p:nvPr/>
            </p:nvSpPr>
            <p:spPr>
              <a:xfrm>
                <a:off x="7653777" y="4400619"/>
                <a:ext cx="61284" cy="286256"/>
              </a:xfrm>
              <a:custGeom>
                <a:avLst/>
                <a:gdLst/>
                <a:ahLst/>
                <a:cxnLst/>
                <a:rect l="l" t="t" r="r" b="b"/>
                <a:pathLst>
                  <a:path w="693" h="3237" extrusionOk="0">
                    <a:moveTo>
                      <a:pt x="122" y="0"/>
                    </a:moveTo>
                    <a:lnTo>
                      <a:pt x="1" y="3138"/>
                    </a:lnTo>
                    <a:lnTo>
                      <a:pt x="601" y="3236"/>
                    </a:lnTo>
                    <a:lnTo>
                      <a:pt x="692" y="0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30"/>
              <p:cNvSpPr/>
              <p:nvPr/>
            </p:nvSpPr>
            <p:spPr>
              <a:xfrm>
                <a:off x="7684197" y="4433074"/>
                <a:ext cx="51114" cy="146356"/>
              </a:xfrm>
              <a:custGeom>
                <a:avLst/>
                <a:gdLst/>
                <a:ahLst/>
                <a:cxnLst/>
                <a:rect l="l" t="t" r="r" b="b"/>
                <a:pathLst>
                  <a:path w="578" h="1655" extrusionOk="0">
                    <a:moveTo>
                      <a:pt x="1" y="1"/>
                    </a:moveTo>
                    <a:lnTo>
                      <a:pt x="1" y="95"/>
                    </a:lnTo>
                    <a:lnTo>
                      <a:pt x="476" y="95"/>
                    </a:lnTo>
                    <a:lnTo>
                      <a:pt x="406" y="1650"/>
                    </a:lnTo>
                    <a:lnTo>
                      <a:pt x="500" y="1654"/>
                    </a:lnTo>
                    <a:lnTo>
                      <a:pt x="577" y="1"/>
                    </a:lnTo>
                    <a:close/>
                  </a:path>
                </a:pathLst>
              </a:custGeom>
              <a:solidFill>
                <a:srgbClr val="3B3B3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30"/>
              <p:cNvSpPr/>
              <p:nvPr/>
            </p:nvSpPr>
            <p:spPr>
              <a:xfrm>
                <a:off x="3757424" y="2496437"/>
                <a:ext cx="1583561" cy="2202411"/>
              </a:xfrm>
              <a:custGeom>
                <a:avLst/>
                <a:gdLst/>
                <a:ahLst/>
                <a:cxnLst/>
                <a:rect l="l" t="t" r="r" b="b"/>
                <a:pathLst>
                  <a:path w="17907" h="24905" extrusionOk="0">
                    <a:moveTo>
                      <a:pt x="17907" y="1"/>
                    </a:moveTo>
                    <a:lnTo>
                      <a:pt x="17907" y="1"/>
                    </a:lnTo>
                    <a:cubicBezTo>
                      <a:pt x="911" y="7946"/>
                      <a:pt x="0" y="24904"/>
                      <a:pt x="4576" y="24904"/>
                    </a:cubicBezTo>
                    <a:cubicBezTo>
                      <a:pt x="4833" y="24904"/>
                      <a:pt x="5108" y="24850"/>
                      <a:pt x="5398" y="24738"/>
                    </a:cubicBezTo>
                    <a:cubicBezTo>
                      <a:pt x="10844" y="22636"/>
                      <a:pt x="13689" y="15500"/>
                      <a:pt x="13689" y="15500"/>
                    </a:cubicBezTo>
                    <a:lnTo>
                      <a:pt x="12690" y="10850"/>
                    </a:lnTo>
                    <a:cubicBezTo>
                      <a:pt x="12690" y="10850"/>
                      <a:pt x="10668" y="11390"/>
                      <a:pt x="10223" y="11538"/>
                    </a:cubicBezTo>
                    <a:cubicBezTo>
                      <a:pt x="10215" y="11541"/>
                      <a:pt x="10207" y="11542"/>
                      <a:pt x="10199" y="11542"/>
                    </a:cubicBezTo>
                    <a:cubicBezTo>
                      <a:pt x="9968" y="11542"/>
                      <a:pt x="9809" y="10360"/>
                      <a:pt x="10939" y="6855"/>
                    </a:cubicBezTo>
                    <a:cubicBezTo>
                      <a:pt x="12275" y="2705"/>
                      <a:pt x="17905" y="2"/>
                      <a:pt x="17907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30"/>
              <p:cNvSpPr/>
              <p:nvPr/>
            </p:nvSpPr>
            <p:spPr>
              <a:xfrm>
                <a:off x="5627649" y="2316062"/>
                <a:ext cx="1425797" cy="1228946"/>
              </a:xfrm>
              <a:custGeom>
                <a:avLst/>
                <a:gdLst/>
                <a:ahLst/>
                <a:cxnLst/>
                <a:rect l="l" t="t" r="r" b="b"/>
                <a:pathLst>
                  <a:path w="16123" h="13897" extrusionOk="0">
                    <a:moveTo>
                      <a:pt x="12314" y="1"/>
                    </a:moveTo>
                    <a:cubicBezTo>
                      <a:pt x="11368" y="1"/>
                      <a:pt x="10782" y="48"/>
                      <a:pt x="10782" y="48"/>
                    </a:cubicBezTo>
                    <a:lnTo>
                      <a:pt x="3182" y="48"/>
                    </a:lnTo>
                    <a:cubicBezTo>
                      <a:pt x="3182" y="48"/>
                      <a:pt x="1843" y="233"/>
                      <a:pt x="0" y="773"/>
                    </a:cubicBezTo>
                    <a:cubicBezTo>
                      <a:pt x="328" y="2554"/>
                      <a:pt x="2204" y="9070"/>
                      <a:pt x="8531" y="13896"/>
                    </a:cubicBezTo>
                    <a:cubicBezTo>
                      <a:pt x="8531" y="13896"/>
                      <a:pt x="14135" y="9125"/>
                      <a:pt x="16123" y="250"/>
                    </a:cubicBezTo>
                    <a:cubicBezTo>
                      <a:pt x="14635" y="50"/>
                      <a:pt x="13285" y="1"/>
                      <a:pt x="12314" y="1"/>
                    </a:cubicBezTo>
                    <a:close/>
                  </a:path>
                </a:pathLst>
              </a:custGeom>
              <a:solidFill>
                <a:srgbClr val="F8F0E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30"/>
              <p:cNvSpPr/>
              <p:nvPr/>
            </p:nvSpPr>
            <p:spPr>
              <a:xfrm>
                <a:off x="6167784" y="2671088"/>
                <a:ext cx="341084" cy="242924"/>
              </a:xfrm>
              <a:custGeom>
                <a:avLst/>
                <a:gdLst/>
                <a:ahLst/>
                <a:cxnLst/>
                <a:rect l="l" t="t" r="r" b="b"/>
                <a:pathLst>
                  <a:path w="3857" h="2747" extrusionOk="0">
                    <a:moveTo>
                      <a:pt x="1829" y="0"/>
                    </a:moveTo>
                    <a:lnTo>
                      <a:pt x="0" y="1343"/>
                    </a:lnTo>
                    <a:lnTo>
                      <a:pt x="1829" y="2746"/>
                    </a:lnTo>
                    <a:lnTo>
                      <a:pt x="3857" y="1343"/>
                    </a:lnTo>
                    <a:lnTo>
                      <a:pt x="1829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30"/>
              <p:cNvSpPr/>
              <p:nvPr/>
            </p:nvSpPr>
            <p:spPr>
              <a:xfrm>
                <a:off x="6257542" y="2913919"/>
                <a:ext cx="182702" cy="418197"/>
              </a:xfrm>
              <a:custGeom>
                <a:avLst/>
                <a:gdLst/>
                <a:ahLst/>
                <a:cxnLst/>
                <a:rect l="l" t="t" r="r" b="b"/>
                <a:pathLst>
                  <a:path w="2066" h="4729" extrusionOk="0">
                    <a:moveTo>
                      <a:pt x="814" y="0"/>
                    </a:moveTo>
                    <a:lnTo>
                      <a:pt x="1" y="3517"/>
                    </a:lnTo>
                    <a:lnTo>
                      <a:pt x="1013" y="4728"/>
                    </a:lnTo>
                    <a:lnTo>
                      <a:pt x="2066" y="3389"/>
                    </a:lnTo>
                    <a:lnTo>
                      <a:pt x="814" y="0"/>
                    </a:ln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30"/>
              <p:cNvSpPr/>
              <p:nvPr/>
            </p:nvSpPr>
            <p:spPr>
              <a:xfrm>
                <a:off x="5706971" y="2357070"/>
                <a:ext cx="622565" cy="486821"/>
              </a:xfrm>
              <a:custGeom>
                <a:avLst/>
                <a:gdLst/>
                <a:ahLst/>
                <a:cxnLst/>
                <a:rect l="l" t="t" r="r" b="b"/>
                <a:pathLst>
                  <a:path w="7040" h="5505" extrusionOk="0">
                    <a:moveTo>
                      <a:pt x="2282" y="1"/>
                    </a:moveTo>
                    <a:lnTo>
                      <a:pt x="2282" y="1"/>
                    </a:lnTo>
                    <a:cubicBezTo>
                      <a:pt x="1" y="2407"/>
                      <a:pt x="4631" y="5505"/>
                      <a:pt x="4631" y="5505"/>
                    </a:cubicBezTo>
                    <a:lnTo>
                      <a:pt x="7040" y="3551"/>
                    </a:lnTo>
                    <a:lnTo>
                      <a:pt x="2282" y="1"/>
                    </a:ln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30"/>
              <p:cNvSpPr/>
              <p:nvPr/>
            </p:nvSpPr>
            <p:spPr>
              <a:xfrm>
                <a:off x="6329436" y="2349907"/>
                <a:ext cx="582328" cy="493984"/>
              </a:xfrm>
              <a:custGeom>
                <a:avLst/>
                <a:gdLst/>
                <a:ahLst/>
                <a:cxnLst/>
                <a:rect l="l" t="t" r="r" b="b"/>
                <a:pathLst>
                  <a:path w="6585" h="5586" extrusionOk="0">
                    <a:moveTo>
                      <a:pt x="4300" y="1"/>
                    </a:moveTo>
                    <a:lnTo>
                      <a:pt x="1" y="3632"/>
                    </a:lnTo>
                    <a:lnTo>
                      <a:pt x="2407" y="5586"/>
                    </a:lnTo>
                    <a:cubicBezTo>
                      <a:pt x="2407" y="5586"/>
                      <a:pt x="6584" y="2407"/>
                      <a:pt x="4300" y="1"/>
                    </a:cubicBezTo>
                    <a:close/>
                  </a:path>
                </a:pathLst>
              </a:custGeom>
              <a:solidFill>
                <a:srgbClr val="DCD3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30"/>
              <p:cNvSpPr/>
              <p:nvPr/>
            </p:nvSpPr>
            <p:spPr>
              <a:xfrm>
                <a:off x="5572114" y="2338146"/>
                <a:ext cx="1531209" cy="1287577"/>
              </a:xfrm>
              <a:custGeom>
                <a:avLst/>
                <a:gdLst/>
                <a:ahLst/>
                <a:cxnLst/>
                <a:rect l="l" t="t" r="r" b="b"/>
                <a:pathLst>
                  <a:path w="17315" h="14560" extrusionOk="0">
                    <a:moveTo>
                      <a:pt x="17165" y="0"/>
                    </a:moveTo>
                    <a:cubicBezTo>
                      <a:pt x="17101" y="0"/>
                      <a:pt x="17047" y="48"/>
                      <a:pt x="17034" y="114"/>
                    </a:cubicBezTo>
                    <a:cubicBezTo>
                      <a:pt x="16265" y="5236"/>
                      <a:pt x="14146" y="8824"/>
                      <a:pt x="12503" y="10932"/>
                    </a:cubicBezTo>
                    <a:cubicBezTo>
                      <a:pt x="10927" y="12946"/>
                      <a:pt x="9479" y="14030"/>
                      <a:pt x="9152" y="14262"/>
                    </a:cubicBezTo>
                    <a:cubicBezTo>
                      <a:pt x="5140" y="11881"/>
                      <a:pt x="2947" y="8347"/>
                      <a:pt x="1806" y="5796"/>
                    </a:cubicBezTo>
                    <a:cubicBezTo>
                      <a:pt x="564" y="3006"/>
                      <a:pt x="281" y="755"/>
                      <a:pt x="278" y="732"/>
                    </a:cubicBezTo>
                    <a:cubicBezTo>
                      <a:pt x="271" y="663"/>
                      <a:pt x="211" y="612"/>
                      <a:pt x="146" y="612"/>
                    </a:cubicBezTo>
                    <a:cubicBezTo>
                      <a:pt x="140" y="612"/>
                      <a:pt x="134" y="613"/>
                      <a:pt x="129" y="613"/>
                    </a:cubicBezTo>
                    <a:cubicBezTo>
                      <a:pt x="55" y="624"/>
                      <a:pt x="1" y="691"/>
                      <a:pt x="11" y="766"/>
                    </a:cubicBezTo>
                    <a:cubicBezTo>
                      <a:pt x="11" y="786"/>
                      <a:pt x="298" y="3074"/>
                      <a:pt x="1557" y="5898"/>
                    </a:cubicBezTo>
                    <a:cubicBezTo>
                      <a:pt x="2717" y="8503"/>
                      <a:pt x="4964" y="12120"/>
                      <a:pt x="9088" y="14539"/>
                    </a:cubicBezTo>
                    <a:cubicBezTo>
                      <a:pt x="9112" y="14553"/>
                      <a:pt x="9135" y="14560"/>
                      <a:pt x="9159" y="14560"/>
                    </a:cubicBezTo>
                    <a:cubicBezTo>
                      <a:pt x="9183" y="14560"/>
                      <a:pt x="9210" y="14553"/>
                      <a:pt x="9233" y="14536"/>
                    </a:cubicBezTo>
                    <a:cubicBezTo>
                      <a:pt x="9250" y="14526"/>
                      <a:pt x="10900" y="13423"/>
                      <a:pt x="12709" y="11107"/>
                    </a:cubicBezTo>
                    <a:cubicBezTo>
                      <a:pt x="14372" y="8975"/>
                      <a:pt x="16525" y="5341"/>
                      <a:pt x="17305" y="154"/>
                    </a:cubicBezTo>
                    <a:cubicBezTo>
                      <a:pt x="17314" y="80"/>
                      <a:pt x="17264" y="12"/>
                      <a:pt x="17190" y="3"/>
                    </a:cubicBezTo>
                    <a:cubicBezTo>
                      <a:pt x="17182" y="1"/>
                      <a:pt x="17173" y="0"/>
                      <a:pt x="1716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30"/>
              <p:cNvSpPr/>
              <p:nvPr/>
            </p:nvSpPr>
            <p:spPr>
              <a:xfrm>
                <a:off x="4968750" y="2984929"/>
                <a:ext cx="2757060" cy="1363541"/>
              </a:xfrm>
              <a:custGeom>
                <a:avLst/>
                <a:gdLst/>
                <a:ahLst/>
                <a:cxnLst/>
                <a:rect l="l" t="t" r="r" b="b"/>
                <a:pathLst>
                  <a:path w="31177" h="15419" extrusionOk="0">
                    <a:moveTo>
                      <a:pt x="166" y="1"/>
                    </a:moveTo>
                    <a:cubicBezTo>
                      <a:pt x="75" y="1"/>
                      <a:pt x="1" y="75"/>
                      <a:pt x="1" y="166"/>
                    </a:cubicBezTo>
                    <a:lnTo>
                      <a:pt x="1" y="15253"/>
                    </a:lnTo>
                    <a:cubicBezTo>
                      <a:pt x="1" y="15344"/>
                      <a:pt x="75" y="15419"/>
                      <a:pt x="166" y="15419"/>
                    </a:cubicBezTo>
                    <a:lnTo>
                      <a:pt x="31011" y="15419"/>
                    </a:lnTo>
                    <a:cubicBezTo>
                      <a:pt x="31102" y="15419"/>
                      <a:pt x="31177" y="15344"/>
                      <a:pt x="31177" y="15253"/>
                    </a:cubicBezTo>
                    <a:lnTo>
                      <a:pt x="31177" y="166"/>
                    </a:lnTo>
                    <a:cubicBezTo>
                      <a:pt x="31177" y="75"/>
                      <a:pt x="31102" y="1"/>
                      <a:pt x="31011" y="1"/>
                    </a:cubicBezTo>
                    <a:close/>
                  </a:path>
                </a:pathLst>
              </a:custGeom>
              <a:solidFill>
                <a:srgbClr val="DE535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30"/>
              <p:cNvSpPr/>
              <p:nvPr/>
            </p:nvSpPr>
            <p:spPr>
              <a:xfrm>
                <a:off x="5042767" y="3060715"/>
                <a:ext cx="2609112" cy="1211967"/>
              </a:xfrm>
              <a:custGeom>
                <a:avLst/>
                <a:gdLst/>
                <a:ahLst/>
                <a:cxnLst/>
                <a:rect l="l" t="t" r="r" b="b"/>
                <a:pathLst>
                  <a:path w="29504" h="13705" extrusionOk="0">
                    <a:moveTo>
                      <a:pt x="153" y="1"/>
                    </a:moveTo>
                    <a:cubicBezTo>
                      <a:pt x="68" y="1"/>
                      <a:pt x="0" y="69"/>
                      <a:pt x="0" y="153"/>
                    </a:cubicBezTo>
                    <a:lnTo>
                      <a:pt x="0" y="13553"/>
                    </a:lnTo>
                    <a:cubicBezTo>
                      <a:pt x="0" y="13637"/>
                      <a:pt x="68" y="13704"/>
                      <a:pt x="153" y="13704"/>
                    </a:cubicBezTo>
                    <a:lnTo>
                      <a:pt x="29351" y="13704"/>
                    </a:lnTo>
                    <a:cubicBezTo>
                      <a:pt x="29435" y="13704"/>
                      <a:pt x="29503" y="13637"/>
                      <a:pt x="29503" y="13553"/>
                    </a:cubicBezTo>
                    <a:lnTo>
                      <a:pt x="29503" y="153"/>
                    </a:lnTo>
                    <a:cubicBezTo>
                      <a:pt x="29503" y="69"/>
                      <a:pt x="29435" y="1"/>
                      <a:pt x="29351" y="1"/>
                    </a:cubicBezTo>
                    <a:close/>
                  </a:path>
                </a:pathLst>
              </a:custGeom>
              <a:solidFill>
                <a:srgbClr val="2A2F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30"/>
              <p:cNvSpPr/>
              <p:nvPr/>
            </p:nvSpPr>
            <p:spPr>
              <a:xfrm>
                <a:off x="5032421" y="3060715"/>
                <a:ext cx="2627418" cy="751499"/>
              </a:xfrm>
              <a:custGeom>
                <a:avLst/>
                <a:gdLst/>
                <a:ahLst/>
                <a:cxnLst/>
                <a:rect l="l" t="t" r="r" b="b"/>
                <a:pathLst>
                  <a:path w="29711" h="8498" extrusionOk="0">
                    <a:moveTo>
                      <a:pt x="1195" y="1"/>
                    </a:moveTo>
                    <a:cubicBezTo>
                      <a:pt x="603" y="1"/>
                      <a:pt x="117" y="487"/>
                      <a:pt x="117" y="1078"/>
                    </a:cubicBezTo>
                    <a:lnTo>
                      <a:pt x="117" y="8362"/>
                    </a:lnTo>
                    <a:cubicBezTo>
                      <a:pt x="258" y="8433"/>
                      <a:pt x="433" y="8497"/>
                      <a:pt x="603" y="8497"/>
                    </a:cubicBezTo>
                    <a:cubicBezTo>
                      <a:pt x="935" y="8497"/>
                      <a:pt x="1253" y="8254"/>
                      <a:pt x="1282" y="7347"/>
                    </a:cubicBezTo>
                    <a:cubicBezTo>
                      <a:pt x="1343" y="5390"/>
                      <a:pt x="550" y="2187"/>
                      <a:pt x="550" y="2187"/>
                    </a:cubicBezTo>
                    <a:cubicBezTo>
                      <a:pt x="550" y="2187"/>
                      <a:pt x="0" y="446"/>
                      <a:pt x="2028" y="446"/>
                    </a:cubicBezTo>
                    <a:lnTo>
                      <a:pt x="27636" y="446"/>
                    </a:lnTo>
                    <a:cubicBezTo>
                      <a:pt x="27636" y="446"/>
                      <a:pt x="27642" y="446"/>
                      <a:pt x="27652" y="446"/>
                    </a:cubicBezTo>
                    <a:cubicBezTo>
                      <a:pt x="27825" y="446"/>
                      <a:pt x="29289" y="493"/>
                      <a:pt x="29491" y="2097"/>
                    </a:cubicBezTo>
                    <a:cubicBezTo>
                      <a:pt x="29711" y="3800"/>
                      <a:pt x="29239" y="6247"/>
                      <a:pt x="29239" y="6247"/>
                    </a:cubicBezTo>
                    <a:cubicBezTo>
                      <a:pt x="29239" y="6247"/>
                      <a:pt x="28854" y="7320"/>
                      <a:pt x="29620" y="7664"/>
                    </a:cubicBezTo>
                    <a:lnTo>
                      <a:pt x="29620" y="1078"/>
                    </a:lnTo>
                    <a:cubicBezTo>
                      <a:pt x="29620" y="487"/>
                      <a:pt x="29134" y="1"/>
                      <a:pt x="28543" y="1"/>
                    </a:cubicBezTo>
                    <a:close/>
                  </a:path>
                </a:pathLst>
              </a:custGeom>
              <a:solidFill>
                <a:srgbClr val="20222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30"/>
              <p:cNvSpPr/>
              <p:nvPr/>
            </p:nvSpPr>
            <p:spPr>
              <a:xfrm>
                <a:off x="5523831" y="3521616"/>
                <a:ext cx="13795" cy="12204"/>
              </a:xfrm>
              <a:custGeom>
                <a:avLst/>
                <a:gdLst/>
                <a:ahLst/>
                <a:cxnLst/>
                <a:rect l="l" t="t" r="r" b="b"/>
                <a:pathLst>
                  <a:path w="156" h="138" extrusionOk="0">
                    <a:moveTo>
                      <a:pt x="104" y="0"/>
                    </a:moveTo>
                    <a:cubicBezTo>
                      <a:pt x="93" y="0"/>
                      <a:pt x="81" y="4"/>
                      <a:pt x="71" y="12"/>
                    </a:cubicBezTo>
                    <a:lnTo>
                      <a:pt x="24" y="53"/>
                    </a:lnTo>
                    <a:cubicBezTo>
                      <a:pt x="3" y="70"/>
                      <a:pt x="0" y="100"/>
                      <a:pt x="17" y="121"/>
                    </a:cubicBezTo>
                    <a:cubicBezTo>
                      <a:pt x="27" y="130"/>
                      <a:pt x="41" y="138"/>
                      <a:pt x="54" y="138"/>
                    </a:cubicBezTo>
                    <a:cubicBezTo>
                      <a:pt x="64" y="138"/>
                      <a:pt x="75" y="134"/>
                      <a:pt x="84" y="127"/>
                    </a:cubicBezTo>
                    <a:lnTo>
                      <a:pt x="132" y="83"/>
                    </a:lnTo>
                    <a:cubicBezTo>
                      <a:pt x="152" y="66"/>
                      <a:pt x="156" y="36"/>
                      <a:pt x="139" y="16"/>
                    </a:cubicBezTo>
                    <a:cubicBezTo>
                      <a:pt x="130" y="5"/>
                      <a:pt x="117" y="0"/>
                      <a:pt x="104" y="0"/>
                    </a:cubicBezTo>
                    <a:close/>
                  </a:path>
                </a:pathLst>
              </a:custGeom>
              <a:solidFill>
                <a:srgbClr val="BA4A4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14" name="Google Shape;214;p30"/>
              <p:cNvGrpSpPr/>
              <p:nvPr/>
            </p:nvGrpSpPr>
            <p:grpSpPr>
              <a:xfrm>
                <a:off x="5274367" y="3272153"/>
                <a:ext cx="305976" cy="363102"/>
                <a:chOff x="5274367" y="3272153"/>
                <a:chExt cx="305976" cy="363102"/>
              </a:xfrm>
            </p:grpSpPr>
            <p:sp>
              <p:nvSpPr>
                <p:cNvPr id="215" name="Google Shape;215;p30"/>
                <p:cNvSpPr/>
                <p:nvPr/>
              </p:nvSpPr>
              <p:spPr>
                <a:xfrm>
                  <a:off x="5274367" y="3356428"/>
                  <a:ext cx="305976" cy="2788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0" h="3153" extrusionOk="0">
                      <a:moveTo>
                        <a:pt x="2362" y="97"/>
                      </a:moveTo>
                      <a:cubicBezTo>
                        <a:pt x="2374" y="97"/>
                        <a:pt x="2387" y="98"/>
                        <a:pt x="2399" y="98"/>
                      </a:cubicBezTo>
                      <a:cubicBezTo>
                        <a:pt x="2720" y="112"/>
                        <a:pt x="3030" y="305"/>
                        <a:pt x="3189" y="584"/>
                      </a:cubicBezTo>
                      <a:cubicBezTo>
                        <a:pt x="3321" y="818"/>
                        <a:pt x="3361" y="1118"/>
                        <a:pt x="3324" y="1523"/>
                      </a:cubicBezTo>
                      <a:cubicBezTo>
                        <a:pt x="3287" y="1894"/>
                        <a:pt x="3206" y="2168"/>
                        <a:pt x="3064" y="2383"/>
                      </a:cubicBezTo>
                      <a:cubicBezTo>
                        <a:pt x="2892" y="2654"/>
                        <a:pt x="2619" y="2825"/>
                        <a:pt x="2349" y="2832"/>
                      </a:cubicBezTo>
                      <a:lnTo>
                        <a:pt x="2265" y="2832"/>
                      </a:lnTo>
                      <a:cubicBezTo>
                        <a:pt x="2245" y="2831"/>
                        <a:pt x="2226" y="2830"/>
                        <a:pt x="2206" y="2830"/>
                      </a:cubicBezTo>
                      <a:cubicBezTo>
                        <a:pt x="2170" y="2830"/>
                        <a:pt x="2134" y="2832"/>
                        <a:pt x="2099" y="2839"/>
                      </a:cubicBezTo>
                      <a:cubicBezTo>
                        <a:pt x="2002" y="2852"/>
                        <a:pt x="1917" y="2900"/>
                        <a:pt x="1836" y="2943"/>
                      </a:cubicBezTo>
                      <a:cubicBezTo>
                        <a:pt x="1785" y="2970"/>
                        <a:pt x="1738" y="2998"/>
                        <a:pt x="1687" y="3018"/>
                      </a:cubicBezTo>
                      <a:cubicBezTo>
                        <a:pt x="1619" y="3044"/>
                        <a:pt x="1544" y="3057"/>
                        <a:pt x="1467" y="3057"/>
                      </a:cubicBezTo>
                      <a:cubicBezTo>
                        <a:pt x="1278" y="3057"/>
                        <a:pt x="1074" y="2981"/>
                        <a:pt x="904" y="2842"/>
                      </a:cubicBezTo>
                      <a:cubicBezTo>
                        <a:pt x="682" y="2657"/>
                        <a:pt x="530" y="2394"/>
                        <a:pt x="392" y="2140"/>
                      </a:cubicBezTo>
                      <a:cubicBezTo>
                        <a:pt x="256" y="1891"/>
                        <a:pt x="135" y="1648"/>
                        <a:pt x="119" y="1381"/>
                      </a:cubicBezTo>
                      <a:cubicBezTo>
                        <a:pt x="98" y="1061"/>
                        <a:pt x="250" y="730"/>
                        <a:pt x="507" y="534"/>
                      </a:cubicBezTo>
                      <a:cubicBezTo>
                        <a:pt x="739" y="358"/>
                        <a:pt x="972" y="355"/>
                        <a:pt x="1242" y="352"/>
                      </a:cubicBezTo>
                      <a:cubicBezTo>
                        <a:pt x="1313" y="349"/>
                        <a:pt x="1387" y="349"/>
                        <a:pt x="1465" y="345"/>
                      </a:cubicBezTo>
                      <a:cubicBezTo>
                        <a:pt x="1627" y="335"/>
                        <a:pt x="1772" y="274"/>
                        <a:pt x="1910" y="217"/>
                      </a:cubicBezTo>
                      <a:cubicBezTo>
                        <a:pt x="2061" y="154"/>
                        <a:pt x="2203" y="97"/>
                        <a:pt x="2362" y="97"/>
                      </a:cubicBezTo>
                      <a:close/>
                      <a:moveTo>
                        <a:pt x="2367" y="0"/>
                      </a:moveTo>
                      <a:cubicBezTo>
                        <a:pt x="2185" y="0"/>
                        <a:pt x="2027" y="67"/>
                        <a:pt x="1873" y="129"/>
                      </a:cubicBezTo>
                      <a:cubicBezTo>
                        <a:pt x="1734" y="187"/>
                        <a:pt x="1603" y="240"/>
                        <a:pt x="1458" y="247"/>
                      </a:cubicBezTo>
                      <a:cubicBezTo>
                        <a:pt x="1384" y="254"/>
                        <a:pt x="1313" y="254"/>
                        <a:pt x="1242" y="254"/>
                      </a:cubicBezTo>
                      <a:cubicBezTo>
                        <a:pt x="965" y="260"/>
                        <a:pt x="706" y="264"/>
                        <a:pt x="449" y="460"/>
                      </a:cubicBezTo>
                      <a:cubicBezTo>
                        <a:pt x="166" y="673"/>
                        <a:pt x="0" y="1037"/>
                        <a:pt x="24" y="1388"/>
                      </a:cubicBezTo>
                      <a:cubicBezTo>
                        <a:pt x="41" y="1671"/>
                        <a:pt x="172" y="1938"/>
                        <a:pt x="307" y="2184"/>
                      </a:cubicBezTo>
                      <a:cubicBezTo>
                        <a:pt x="449" y="2447"/>
                        <a:pt x="608" y="2721"/>
                        <a:pt x="844" y="2913"/>
                      </a:cubicBezTo>
                      <a:cubicBezTo>
                        <a:pt x="999" y="3041"/>
                        <a:pt x="1225" y="3152"/>
                        <a:pt x="1461" y="3152"/>
                      </a:cubicBezTo>
                      <a:cubicBezTo>
                        <a:pt x="1549" y="3152"/>
                        <a:pt x="1637" y="3139"/>
                        <a:pt x="1721" y="3105"/>
                      </a:cubicBezTo>
                      <a:cubicBezTo>
                        <a:pt x="1779" y="3085"/>
                        <a:pt x="1829" y="3054"/>
                        <a:pt x="1883" y="3028"/>
                      </a:cubicBezTo>
                      <a:cubicBezTo>
                        <a:pt x="1961" y="2984"/>
                        <a:pt x="2032" y="2947"/>
                        <a:pt x="2113" y="2930"/>
                      </a:cubicBezTo>
                      <a:cubicBezTo>
                        <a:pt x="2140" y="2926"/>
                        <a:pt x="2169" y="2924"/>
                        <a:pt x="2198" y="2924"/>
                      </a:cubicBezTo>
                      <a:cubicBezTo>
                        <a:pt x="2219" y="2924"/>
                        <a:pt x="2240" y="2925"/>
                        <a:pt x="2261" y="2926"/>
                      </a:cubicBezTo>
                      <a:lnTo>
                        <a:pt x="2352" y="2926"/>
                      </a:lnTo>
                      <a:cubicBezTo>
                        <a:pt x="2653" y="2920"/>
                        <a:pt x="2956" y="2730"/>
                        <a:pt x="3145" y="2434"/>
                      </a:cubicBezTo>
                      <a:cubicBezTo>
                        <a:pt x="3293" y="2204"/>
                        <a:pt x="3378" y="1917"/>
                        <a:pt x="3419" y="1533"/>
                      </a:cubicBezTo>
                      <a:cubicBezTo>
                        <a:pt x="3459" y="1108"/>
                        <a:pt x="3412" y="791"/>
                        <a:pt x="3270" y="537"/>
                      </a:cubicBezTo>
                      <a:cubicBezTo>
                        <a:pt x="3098" y="230"/>
                        <a:pt x="2757" y="22"/>
                        <a:pt x="2407" y="1"/>
                      </a:cubicBezTo>
                      <a:cubicBezTo>
                        <a:pt x="2393" y="1"/>
                        <a:pt x="2380" y="0"/>
                        <a:pt x="236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6" name="Google Shape;216;p30"/>
                <p:cNvSpPr/>
                <p:nvPr/>
              </p:nvSpPr>
              <p:spPr>
                <a:xfrm>
                  <a:off x="5387117" y="3272153"/>
                  <a:ext cx="52087" cy="130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9" h="1474" extrusionOk="0">
                      <a:moveTo>
                        <a:pt x="536" y="1"/>
                      </a:moveTo>
                      <a:cubicBezTo>
                        <a:pt x="522" y="1"/>
                        <a:pt x="507" y="7"/>
                        <a:pt x="497" y="19"/>
                      </a:cubicBezTo>
                      <a:cubicBezTo>
                        <a:pt x="1" y="637"/>
                        <a:pt x="261" y="1409"/>
                        <a:pt x="271" y="1443"/>
                      </a:cubicBezTo>
                      <a:cubicBezTo>
                        <a:pt x="277" y="1464"/>
                        <a:pt x="297" y="1473"/>
                        <a:pt x="314" y="1473"/>
                      </a:cubicBezTo>
                      <a:lnTo>
                        <a:pt x="331" y="1473"/>
                      </a:lnTo>
                      <a:cubicBezTo>
                        <a:pt x="355" y="1464"/>
                        <a:pt x="369" y="1436"/>
                        <a:pt x="362" y="1413"/>
                      </a:cubicBezTo>
                      <a:cubicBezTo>
                        <a:pt x="358" y="1403"/>
                        <a:pt x="109" y="654"/>
                        <a:pt x="571" y="76"/>
                      </a:cubicBezTo>
                      <a:cubicBezTo>
                        <a:pt x="588" y="56"/>
                        <a:pt x="585" y="26"/>
                        <a:pt x="565" y="9"/>
                      </a:cubicBezTo>
                      <a:cubicBezTo>
                        <a:pt x="556" y="4"/>
                        <a:pt x="547" y="1"/>
                        <a:pt x="53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7" name="Google Shape;217;p30"/>
                <p:cNvSpPr/>
                <p:nvPr/>
              </p:nvSpPr>
              <p:spPr>
                <a:xfrm>
                  <a:off x="5404449" y="3281792"/>
                  <a:ext cx="143614" cy="676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4" h="765" extrusionOk="0">
                      <a:moveTo>
                        <a:pt x="1252" y="91"/>
                      </a:moveTo>
                      <a:cubicBezTo>
                        <a:pt x="1343" y="91"/>
                        <a:pt x="1420" y="98"/>
                        <a:pt x="1475" y="106"/>
                      </a:cubicBezTo>
                      <a:cubicBezTo>
                        <a:pt x="934" y="618"/>
                        <a:pt x="377" y="670"/>
                        <a:pt x="154" y="670"/>
                      </a:cubicBezTo>
                      <a:cubicBezTo>
                        <a:pt x="146" y="670"/>
                        <a:pt x="139" y="670"/>
                        <a:pt x="132" y="670"/>
                      </a:cubicBezTo>
                      <a:cubicBezTo>
                        <a:pt x="457" y="181"/>
                        <a:pt x="938" y="91"/>
                        <a:pt x="1252" y="91"/>
                      </a:cubicBezTo>
                      <a:close/>
                      <a:moveTo>
                        <a:pt x="1263" y="0"/>
                      </a:moveTo>
                      <a:cubicBezTo>
                        <a:pt x="912" y="0"/>
                        <a:pt x="355" y="104"/>
                        <a:pt x="11" y="687"/>
                      </a:cubicBezTo>
                      <a:cubicBezTo>
                        <a:pt x="0" y="700"/>
                        <a:pt x="0" y="717"/>
                        <a:pt x="7" y="730"/>
                      </a:cubicBezTo>
                      <a:cubicBezTo>
                        <a:pt x="14" y="744"/>
                        <a:pt x="28" y="754"/>
                        <a:pt x="45" y="757"/>
                      </a:cubicBezTo>
                      <a:cubicBezTo>
                        <a:pt x="51" y="757"/>
                        <a:pt x="98" y="764"/>
                        <a:pt x="179" y="764"/>
                      </a:cubicBezTo>
                      <a:cubicBezTo>
                        <a:pt x="439" y="764"/>
                        <a:pt x="1037" y="693"/>
                        <a:pt x="1610" y="109"/>
                      </a:cubicBezTo>
                      <a:cubicBezTo>
                        <a:pt x="1620" y="99"/>
                        <a:pt x="1624" y="79"/>
                        <a:pt x="1620" y="62"/>
                      </a:cubicBezTo>
                      <a:cubicBezTo>
                        <a:pt x="1617" y="48"/>
                        <a:pt x="1604" y="35"/>
                        <a:pt x="1587" y="31"/>
                      </a:cubicBezTo>
                      <a:cubicBezTo>
                        <a:pt x="1583" y="30"/>
                        <a:pt x="1453" y="0"/>
                        <a:pt x="126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8" name="Google Shape;218;p30"/>
                <p:cNvSpPr/>
                <p:nvPr/>
              </p:nvSpPr>
              <p:spPr>
                <a:xfrm>
                  <a:off x="5301516" y="3398167"/>
                  <a:ext cx="44570" cy="5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4" h="656" extrusionOk="0">
                      <a:moveTo>
                        <a:pt x="448" y="0"/>
                      </a:moveTo>
                      <a:cubicBezTo>
                        <a:pt x="438" y="0"/>
                        <a:pt x="428" y="3"/>
                        <a:pt x="419" y="8"/>
                      </a:cubicBezTo>
                      <a:cubicBezTo>
                        <a:pt x="223" y="153"/>
                        <a:pt x="78" y="359"/>
                        <a:pt x="7" y="592"/>
                      </a:cubicBezTo>
                      <a:cubicBezTo>
                        <a:pt x="0" y="619"/>
                        <a:pt x="14" y="646"/>
                        <a:pt x="38" y="653"/>
                      </a:cubicBezTo>
                      <a:cubicBezTo>
                        <a:pt x="44" y="656"/>
                        <a:pt x="47" y="656"/>
                        <a:pt x="51" y="656"/>
                      </a:cubicBezTo>
                      <a:cubicBezTo>
                        <a:pt x="75" y="656"/>
                        <a:pt x="91" y="643"/>
                        <a:pt x="98" y="623"/>
                      </a:cubicBezTo>
                      <a:cubicBezTo>
                        <a:pt x="162" y="410"/>
                        <a:pt x="298" y="218"/>
                        <a:pt x="476" y="86"/>
                      </a:cubicBezTo>
                      <a:cubicBezTo>
                        <a:pt x="496" y="69"/>
                        <a:pt x="503" y="42"/>
                        <a:pt x="486" y="18"/>
                      </a:cubicBezTo>
                      <a:cubicBezTo>
                        <a:pt x="476" y="6"/>
                        <a:pt x="462" y="0"/>
                        <a:pt x="448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19" name="Google Shape;219;p30"/>
                <p:cNvSpPr/>
                <p:nvPr/>
              </p:nvSpPr>
              <p:spPr>
                <a:xfrm>
                  <a:off x="5312570" y="3432832"/>
                  <a:ext cx="28122" cy="299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" h="339" extrusionOk="0">
                      <a:moveTo>
                        <a:pt x="263" y="1"/>
                      </a:moveTo>
                      <a:cubicBezTo>
                        <a:pt x="254" y="1"/>
                        <a:pt x="245" y="3"/>
                        <a:pt x="237" y="8"/>
                      </a:cubicBezTo>
                      <a:cubicBezTo>
                        <a:pt x="135" y="65"/>
                        <a:pt x="54" y="159"/>
                        <a:pt x="11" y="271"/>
                      </a:cubicBezTo>
                      <a:cubicBezTo>
                        <a:pt x="0" y="298"/>
                        <a:pt x="14" y="325"/>
                        <a:pt x="37" y="335"/>
                      </a:cubicBezTo>
                      <a:cubicBezTo>
                        <a:pt x="44" y="335"/>
                        <a:pt x="51" y="338"/>
                        <a:pt x="54" y="338"/>
                      </a:cubicBezTo>
                      <a:cubicBezTo>
                        <a:pt x="75" y="338"/>
                        <a:pt x="92" y="325"/>
                        <a:pt x="98" y="304"/>
                      </a:cubicBezTo>
                      <a:cubicBezTo>
                        <a:pt x="135" y="217"/>
                        <a:pt x="203" y="136"/>
                        <a:pt x="284" y="89"/>
                      </a:cubicBezTo>
                      <a:cubicBezTo>
                        <a:pt x="307" y="75"/>
                        <a:pt x="318" y="48"/>
                        <a:pt x="304" y="24"/>
                      </a:cubicBezTo>
                      <a:cubicBezTo>
                        <a:pt x="295" y="9"/>
                        <a:pt x="279" y="1"/>
                        <a:pt x="263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0" name="Google Shape;220;p30"/>
                <p:cNvSpPr/>
                <p:nvPr/>
              </p:nvSpPr>
              <p:spPr>
                <a:xfrm>
                  <a:off x="5490316" y="3558404"/>
                  <a:ext cx="40414" cy="24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" h="275" extrusionOk="0">
                      <a:moveTo>
                        <a:pt x="406" y="1"/>
                      </a:moveTo>
                      <a:cubicBezTo>
                        <a:pt x="393" y="1"/>
                        <a:pt x="380" y="6"/>
                        <a:pt x="369" y="15"/>
                      </a:cubicBezTo>
                      <a:cubicBezTo>
                        <a:pt x="281" y="102"/>
                        <a:pt x="167" y="160"/>
                        <a:pt x="46" y="180"/>
                      </a:cubicBezTo>
                      <a:cubicBezTo>
                        <a:pt x="18" y="183"/>
                        <a:pt x="1" y="208"/>
                        <a:pt x="5" y="234"/>
                      </a:cubicBezTo>
                      <a:cubicBezTo>
                        <a:pt x="8" y="258"/>
                        <a:pt x="29" y="275"/>
                        <a:pt x="52" y="275"/>
                      </a:cubicBezTo>
                      <a:lnTo>
                        <a:pt x="58" y="275"/>
                      </a:lnTo>
                      <a:cubicBezTo>
                        <a:pt x="200" y="251"/>
                        <a:pt x="335" y="183"/>
                        <a:pt x="437" y="82"/>
                      </a:cubicBezTo>
                      <a:cubicBezTo>
                        <a:pt x="457" y="66"/>
                        <a:pt x="457" y="35"/>
                        <a:pt x="437" y="15"/>
                      </a:cubicBezTo>
                      <a:cubicBezTo>
                        <a:pt x="429" y="5"/>
                        <a:pt x="417" y="1"/>
                        <a:pt x="40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1" name="Google Shape;221;p30"/>
                <p:cNvSpPr/>
                <p:nvPr/>
              </p:nvSpPr>
              <p:spPr>
                <a:xfrm>
                  <a:off x="5510389" y="3538684"/>
                  <a:ext cx="19809" cy="138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" h="157" extrusionOk="0">
                      <a:moveTo>
                        <a:pt x="170" y="0"/>
                      </a:moveTo>
                      <a:cubicBezTo>
                        <a:pt x="160" y="0"/>
                        <a:pt x="151" y="3"/>
                        <a:pt x="142" y="9"/>
                      </a:cubicBezTo>
                      <a:cubicBezTo>
                        <a:pt x="108" y="32"/>
                        <a:pt x="74" y="52"/>
                        <a:pt x="37" y="66"/>
                      </a:cubicBezTo>
                      <a:cubicBezTo>
                        <a:pt x="14" y="73"/>
                        <a:pt x="1" y="103"/>
                        <a:pt x="7" y="127"/>
                      </a:cubicBezTo>
                      <a:cubicBezTo>
                        <a:pt x="14" y="147"/>
                        <a:pt x="34" y="157"/>
                        <a:pt x="54" y="157"/>
                      </a:cubicBezTo>
                      <a:lnTo>
                        <a:pt x="68" y="157"/>
                      </a:lnTo>
                      <a:cubicBezTo>
                        <a:pt x="115" y="140"/>
                        <a:pt x="159" y="116"/>
                        <a:pt x="199" y="86"/>
                      </a:cubicBezTo>
                      <a:cubicBezTo>
                        <a:pt x="219" y="69"/>
                        <a:pt x="223" y="42"/>
                        <a:pt x="206" y="18"/>
                      </a:cubicBezTo>
                      <a:cubicBezTo>
                        <a:pt x="198" y="6"/>
                        <a:pt x="184" y="0"/>
                        <a:pt x="17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22" name="Google Shape;222;p30"/>
              <p:cNvGrpSpPr/>
              <p:nvPr/>
            </p:nvGrpSpPr>
            <p:grpSpPr>
              <a:xfrm>
                <a:off x="7117532" y="3242086"/>
                <a:ext cx="332771" cy="264501"/>
                <a:chOff x="7117532" y="3242086"/>
                <a:chExt cx="332771" cy="264501"/>
              </a:xfrm>
            </p:grpSpPr>
            <p:sp>
              <p:nvSpPr>
                <p:cNvPr id="223" name="Google Shape;223;p30"/>
                <p:cNvSpPr/>
                <p:nvPr/>
              </p:nvSpPr>
              <p:spPr>
                <a:xfrm>
                  <a:off x="7117532" y="3242086"/>
                  <a:ext cx="332771" cy="2472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3" h="2796" extrusionOk="0">
                      <a:moveTo>
                        <a:pt x="1055" y="95"/>
                      </a:moveTo>
                      <a:cubicBezTo>
                        <a:pt x="1372" y="95"/>
                        <a:pt x="1733" y="191"/>
                        <a:pt x="2062" y="511"/>
                      </a:cubicBezTo>
                      <a:cubicBezTo>
                        <a:pt x="2071" y="520"/>
                        <a:pt x="2083" y="526"/>
                        <a:pt x="2095" y="526"/>
                      </a:cubicBezTo>
                      <a:cubicBezTo>
                        <a:pt x="2101" y="526"/>
                        <a:pt x="2107" y="524"/>
                        <a:pt x="2113" y="521"/>
                      </a:cubicBezTo>
                      <a:cubicBezTo>
                        <a:pt x="2120" y="519"/>
                        <a:pt x="2557" y="328"/>
                        <a:pt x="3021" y="328"/>
                      </a:cubicBezTo>
                      <a:cubicBezTo>
                        <a:pt x="3243" y="328"/>
                        <a:pt x="3472" y="372"/>
                        <a:pt x="3662" y="501"/>
                      </a:cubicBezTo>
                      <a:lnTo>
                        <a:pt x="3412" y="2671"/>
                      </a:lnTo>
                      <a:cubicBezTo>
                        <a:pt x="3277" y="2603"/>
                        <a:pt x="2947" y="2461"/>
                        <a:pt x="2531" y="2461"/>
                      </a:cubicBezTo>
                      <a:cubicBezTo>
                        <a:pt x="2312" y="2461"/>
                        <a:pt x="2073" y="2502"/>
                        <a:pt x="1823" y="2614"/>
                      </a:cubicBezTo>
                      <a:cubicBezTo>
                        <a:pt x="1700" y="2533"/>
                        <a:pt x="1125" y="2182"/>
                        <a:pt x="470" y="2182"/>
                      </a:cubicBezTo>
                      <a:cubicBezTo>
                        <a:pt x="349" y="2182"/>
                        <a:pt x="226" y="2194"/>
                        <a:pt x="102" y="2222"/>
                      </a:cubicBezTo>
                      <a:lnTo>
                        <a:pt x="226" y="302"/>
                      </a:lnTo>
                      <a:cubicBezTo>
                        <a:pt x="312" y="257"/>
                        <a:pt x="646" y="95"/>
                        <a:pt x="1055" y="95"/>
                      </a:cubicBezTo>
                      <a:close/>
                      <a:moveTo>
                        <a:pt x="1057" y="0"/>
                      </a:moveTo>
                      <a:cubicBezTo>
                        <a:pt x="555" y="0"/>
                        <a:pt x="162" y="229"/>
                        <a:pt x="156" y="231"/>
                      </a:cubicBezTo>
                      <a:cubicBezTo>
                        <a:pt x="142" y="241"/>
                        <a:pt x="132" y="254"/>
                        <a:pt x="132" y="271"/>
                      </a:cubicBezTo>
                      <a:lnTo>
                        <a:pt x="0" y="2282"/>
                      </a:lnTo>
                      <a:cubicBezTo>
                        <a:pt x="0" y="2296"/>
                        <a:pt x="8" y="2313"/>
                        <a:pt x="17" y="2323"/>
                      </a:cubicBezTo>
                      <a:cubicBezTo>
                        <a:pt x="28" y="2331"/>
                        <a:pt x="40" y="2335"/>
                        <a:pt x="51" y="2335"/>
                      </a:cubicBezTo>
                      <a:cubicBezTo>
                        <a:pt x="55" y="2335"/>
                        <a:pt x="58" y="2334"/>
                        <a:pt x="61" y="2333"/>
                      </a:cubicBezTo>
                      <a:cubicBezTo>
                        <a:pt x="198" y="2295"/>
                        <a:pt x="336" y="2280"/>
                        <a:pt x="471" y="2280"/>
                      </a:cubicBezTo>
                      <a:cubicBezTo>
                        <a:pt x="1167" y="2280"/>
                        <a:pt x="1784" y="2702"/>
                        <a:pt x="1793" y="2707"/>
                      </a:cubicBezTo>
                      <a:cubicBezTo>
                        <a:pt x="1800" y="2713"/>
                        <a:pt x="1808" y="2716"/>
                        <a:pt x="1818" y="2716"/>
                      </a:cubicBezTo>
                      <a:cubicBezTo>
                        <a:pt x="1825" y="2716"/>
                        <a:pt x="1832" y="2714"/>
                        <a:pt x="1840" y="2712"/>
                      </a:cubicBezTo>
                      <a:cubicBezTo>
                        <a:pt x="2078" y="2600"/>
                        <a:pt x="2314" y="2560"/>
                        <a:pt x="2528" y="2560"/>
                      </a:cubicBezTo>
                      <a:cubicBezTo>
                        <a:pt x="3038" y="2560"/>
                        <a:pt x="3424" y="2784"/>
                        <a:pt x="3429" y="2788"/>
                      </a:cubicBezTo>
                      <a:cubicBezTo>
                        <a:pt x="3436" y="2792"/>
                        <a:pt x="3446" y="2796"/>
                        <a:pt x="3453" y="2796"/>
                      </a:cubicBezTo>
                      <a:cubicBezTo>
                        <a:pt x="3459" y="2796"/>
                        <a:pt x="3466" y="2792"/>
                        <a:pt x="3473" y="2788"/>
                      </a:cubicBezTo>
                      <a:cubicBezTo>
                        <a:pt x="3490" y="2782"/>
                        <a:pt x="3500" y="2768"/>
                        <a:pt x="3500" y="2752"/>
                      </a:cubicBezTo>
                      <a:lnTo>
                        <a:pt x="3760" y="484"/>
                      </a:lnTo>
                      <a:cubicBezTo>
                        <a:pt x="3763" y="467"/>
                        <a:pt x="3756" y="450"/>
                        <a:pt x="3743" y="440"/>
                      </a:cubicBezTo>
                      <a:cubicBezTo>
                        <a:pt x="3527" y="284"/>
                        <a:pt x="3268" y="231"/>
                        <a:pt x="3019" y="231"/>
                      </a:cubicBezTo>
                      <a:cubicBezTo>
                        <a:pt x="2604" y="231"/>
                        <a:pt x="2216" y="377"/>
                        <a:pt x="2106" y="424"/>
                      </a:cubicBezTo>
                      <a:cubicBezTo>
                        <a:pt x="1763" y="99"/>
                        <a:pt x="1387" y="0"/>
                        <a:pt x="105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4" name="Google Shape;224;p30"/>
                <p:cNvSpPr/>
                <p:nvPr/>
              </p:nvSpPr>
              <p:spPr>
                <a:xfrm>
                  <a:off x="7273966" y="3280023"/>
                  <a:ext cx="140608" cy="2265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0" h="2562" extrusionOk="0">
                      <a:moveTo>
                        <a:pt x="326" y="1"/>
                      </a:moveTo>
                      <a:cubicBezTo>
                        <a:pt x="304" y="1"/>
                        <a:pt x="283" y="20"/>
                        <a:pt x="280" y="45"/>
                      </a:cubicBezTo>
                      <a:lnTo>
                        <a:pt x="3" y="2231"/>
                      </a:lnTo>
                      <a:cubicBezTo>
                        <a:pt x="0" y="2245"/>
                        <a:pt x="7" y="2258"/>
                        <a:pt x="13" y="2272"/>
                      </a:cubicBezTo>
                      <a:cubicBezTo>
                        <a:pt x="24" y="2283"/>
                        <a:pt x="37" y="2286"/>
                        <a:pt x="50" y="2286"/>
                      </a:cubicBezTo>
                      <a:cubicBezTo>
                        <a:pt x="391" y="2289"/>
                        <a:pt x="1316" y="2336"/>
                        <a:pt x="1502" y="2546"/>
                      </a:cubicBezTo>
                      <a:cubicBezTo>
                        <a:pt x="1511" y="2555"/>
                        <a:pt x="1525" y="2562"/>
                        <a:pt x="1539" y="2562"/>
                      </a:cubicBezTo>
                      <a:cubicBezTo>
                        <a:pt x="1542" y="2562"/>
                        <a:pt x="1549" y="2562"/>
                        <a:pt x="1555" y="2559"/>
                      </a:cubicBezTo>
                      <a:cubicBezTo>
                        <a:pt x="1572" y="2552"/>
                        <a:pt x="1586" y="2535"/>
                        <a:pt x="1586" y="2515"/>
                      </a:cubicBezTo>
                      <a:lnTo>
                        <a:pt x="1589" y="2248"/>
                      </a:lnTo>
                      <a:cubicBezTo>
                        <a:pt x="1589" y="2222"/>
                        <a:pt x="1569" y="2202"/>
                        <a:pt x="1542" y="2202"/>
                      </a:cubicBezTo>
                      <a:cubicBezTo>
                        <a:pt x="1515" y="2202"/>
                        <a:pt x="1494" y="2222"/>
                        <a:pt x="1494" y="2248"/>
                      </a:cubicBezTo>
                      <a:lnTo>
                        <a:pt x="1491" y="2417"/>
                      </a:lnTo>
                      <a:cubicBezTo>
                        <a:pt x="1170" y="2222"/>
                        <a:pt x="344" y="2194"/>
                        <a:pt x="105" y="2191"/>
                      </a:cubicBezTo>
                      <a:lnTo>
                        <a:pt x="374" y="55"/>
                      </a:lnTo>
                      <a:cubicBezTo>
                        <a:pt x="378" y="28"/>
                        <a:pt x="357" y="4"/>
                        <a:pt x="331" y="1"/>
                      </a:cubicBezTo>
                      <a:cubicBezTo>
                        <a:pt x="329" y="1"/>
                        <a:pt x="327" y="1"/>
                        <a:pt x="326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5" name="Google Shape;225;p30"/>
                <p:cNvSpPr/>
                <p:nvPr/>
              </p:nvSpPr>
              <p:spPr>
                <a:xfrm>
                  <a:off x="7128232" y="3439906"/>
                  <a:ext cx="155022" cy="42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3" h="478" extrusionOk="0">
                      <a:moveTo>
                        <a:pt x="53" y="0"/>
                      </a:moveTo>
                      <a:cubicBezTo>
                        <a:pt x="49" y="0"/>
                        <a:pt x="45" y="1"/>
                        <a:pt x="41" y="2"/>
                      </a:cubicBezTo>
                      <a:cubicBezTo>
                        <a:pt x="18" y="9"/>
                        <a:pt x="1" y="36"/>
                        <a:pt x="11" y="62"/>
                      </a:cubicBezTo>
                      <a:lnTo>
                        <a:pt x="82" y="319"/>
                      </a:lnTo>
                      <a:cubicBezTo>
                        <a:pt x="88" y="340"/>
                        <a:pt x="106" y="354"/>
                        <a:pt x="126" y="354"/>
                      </a:cubicBezTo>
                      <a:cubicBezTo>
                        <a:pt x="128" y="354"/>
                        <a:pt x="131" y="353"/>
                        <a:pt x="133" y="353"/>
                      </a:cubicBezTo>
                      <a:cubicBezTo>
                        <a:pt x="138" y="353"/>
                        <a:pt x="383" y="320"/>
                        <a:pt x="700" y="320"/>
                      </a:cubicBezTo>
                      <a:cubicBezTo>
                        <a:pt x="1008" y="320"/>
                        <a:pt x="1386" y="351"/>
                        <a:pt x="1678" y="475"/>
                      </a:cubicBezTo>
                      <a:cubicBezTo>
                        <a:pt x="1685" y="478"/>
                        <a:pt x="1692" y="478"/>
                        <a:pt x="1698" y="478"/>
                      </a:cubicBezTo>
                      <a:cubicBezTo>
                        <a:pt x="1715" y="478"/>
                        <a:pt x="1736" y="467"/>
                        <a:pt x="1742" y="450"/>
                      </a:cubicBezTo>
                      <a:cubicBezTo>
                        <a:pt x="1753" y="423"/>
                        <a:pt x="1742" y="397"/>
                        <a:pt x="1715" y="386"/>
                      </a:cubicBezTo>
                      <a:cubicBezTo>
                        <a:pt x="1407" y="257"/>
                        <a:pt x="1021" y="224"/>
                        <a:pt x="705" y="224"/>
                      </a:cubicBezTo>
                      <a:cubicBezTo>
                        <a:pt x="454" y="224"/>
                        <a:pt x="248" y="245"/>
                        <a:pt x="163" y="255"/>
                      </a:cubicBezTo>
                      <a:lnTo>
                        <a:pt x="102" y="36"/>
                      </a:lnTo>
                      <a:cubicBezTo>
                        <a:pt x="97" y="16"/>
                        <a:pt x="76" y="0"/>
                        <a:pt x="53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6" name="Google Shape;226;p30"/>
                <p:cNvSpPr/>
                <p:nvPr/>
              </p:nvSpPr>
              <p:spPr>
                <a:xfrm>
                  <a:off x="7329059" y="3301335"/>
                  <a:ext cx="74195" cy="191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9" h="216" extrusionOk="0">
                      <a:moveTo>
                        <a:pt x="519" y="1"/>
                      </a:moveTo>
                      <a:cubicBezTo>
                        <a:pt x="350" y="1"/>
                        <a:pt x="181" y="43"/>
                        <a:pt x="31" y="128"/>
                      </a:cubicBezTo>
                      <a:cubicBezTo>
                        <a:pt x="8" y="142"/>
                        <a:pt x="1" y="168"/>
                        <a:pt x="14" y="192"/>
                      </a:cubicBezTo>
                      <a:cubicBezTo>
                        <a:pt x="21" y="209"/>
                        <a:pt x="38" y="215"/>
                        <a:pt x="55" y="215"/>
                      </a:cubicBezTo>
                      <a:cubicBezTo>
                        <a:pt x="61" y="215"/>
                        <a:pt x="72" y="215"/>
                        <a:pt x="78" y="212"/>
                      </a:cubicBezTo>
                      <a:cubicBezTo>
                        <a:pt x="212" y="135"/>
                        <a:pt x="368" y="97"/>
                        <a:pt x="524" y="97"/>
                      </a:cubicBezTo>
                      <a:cubicBezTo>
                        <a:pt x="608" y="97"/>
                        <a:pt x="693" y="109"/>
                        <a:pt x="774" y="131"/>
                      </a:cubicBezTo>
                      <a:cubicBezTo>
                        <a:pt x="779" y="133"/>
                        <a:pt x="784" y="134"/>
                        <a:pt x="789" y="134"/>
                      </a:cubicBezTo>
                      <a:cubicBezTo>
                        <a:pt x="808" y="134"/>
                        <a:pt x="826" y="120"/>
                        <a:pt x="831" y="101"/>
                      </a:cubicBezTo>
                      <a:cubicBezTo>
                        <a:pt x="838" y="74"/>
                        <a:pt x="824" y="47"/>
                        <a:pt x="798" y="40"/>
                      </a:cubicBezTo>
                      <a:cubicBezTo>
                        <a:pt x="707" y="14"/>
                        <a:pt x="613" y="1"/>
                        <a:pt x="51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7" name="Google Shape;227;p30"/>
                <p:cNvSpPr/>
                <p:nvPr/>
              </p:nvSpPr>
              <p:spPr>
                <a:xfrm>
                  <a:off x="7334807" y="3344578"/>
                  <a:ext cx="50760" cy="87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74" h="99" extrusionOk="0">
                      <a:moveTo>
                        <a:pt x="47" y="0"/>
                      </a:moveTo>
                      <a:cubicBezTo>
                        <a:pt x="24" y="0"/>
                        <a:pt x="1" y="24"/>
                        <a:pt x="1" y="47"/>
                      </a:cubicBezTo>
                      <a:cubicBezTo>
                        <a:pt x="1" y="75"/>
                        <a:pt x="24" y="98"/>
                        <a:pt x="47" y="98"/>
                      </a:cubicBezTo>
                      <a:lnTo>
                        <a:pt x="527" y="98"/>
                      </a:lnTo>
                      <a:cubicBezTo>
                        <a:pt x="554" y="98"/>
                        <a:pt x="574" y="75"/>
                        <a:pt x="574" y="47"/>
                      </a:cubicBezTo>
                      <a:cubicBezTo>
                        <a:pt x="574" y="24"/>
                        <a:pt x="554" y="0"/>
                        <a:pt x="527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8" name="Google Shape;228;p30"/>
                <p:cNvSpPr/>
                <p:nvPr/>
              </p:nvSpPr>
              <p:spPr>
                <a:xfrm>
                  <a:off x="7338698" y="3381277"/>
                  <a:ext cx="44216" cy="10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0" h="122" extrusionOk="0">
                      <a:moveTo>
                        <a:pt x="282" y="1"/>
                      </a:moveTo>
                      <a:cubicBezTo>
                        <a:pt x="200" y="1"/>
                        <a:pt x="119" y="9"/>
                        <a:pt x="41" y="27"/>
                      </a:cubicBezTo>
                      <a:cubicBezTo>
                        <a:pt x="17" y="34"/>
                        <a:pt x="0" y="57"/>
                        <a:pt x="7" y="85"/>
                      </a:cubicBezTo>
                      <a:cubicBezTo>
                        <a:pt x="10" y="108"/>
                        <a:pt x="30" y="121"/>
                        <a:pt x="50" y="121"/>
                      </a:cubicBezTo>
                      <a:lnTo>
                        <a:pt x="64" y="121"/>
                      </a:lnTo>
                      <a:cubicBezTo>
                        <a:pt x="137" y="105"/>
                        <a:pt x="214" y="96"/>
                        <a:pt x="290" y="96"/>
                      </a:cubicBezTo>
                      <a:cubicBezTo>
                        <a:pt x="340" y="96"/>
                        <a:pt x="390" y="100"/>
                        <a:pt x="438" y="108"/>
                      </a:cubicBezTo>
                      <a:cubicBezTo>
                        <a:pt x="441" y="108"/>
                        <a:pt x="443" y="109"/>
                        <a:pt x="445" y="109"/>
                      </a:cubicBezTo>
                      <a:cubicBezTo>
                        <a:pt x="470" y="109"/>
                        <a:pt x="490" y="92"/>
                        <a:pt x="496" y="68"/>
                      </a:cubicBezTo>
                      <a:cubicBezTo>
                        <a:pt x="499" y="40"/>
                        <a:pt x="479" y="17"/>
                        <a:pt x="455" y="13"/>
                      </a:cubicBezTo>
                      <a:cubicBezTo>
                        <a:pt x="398" y="5"/>
                        <a:pt x="340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29" name="Google Shape;229;p30"/>
                <p:cNvSpPr/>
                <p:nvPr/>
              </p:nvSpPr>
              <p:spPr>
                <a:xfrm>
                  <a:off x="7321896" y="3410193"/>
                  <a:ext cx="62168" cy="206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" h="234" extrusionOk="0">
                      <a:moveTo>
                        <a:pt x="54" y="0"/>
                      </a:moveTo>
                      <a:cubicBezTo>
                        <a:pt x="30" y="0"/>
                        <a:pt x="8" y="16"/>
                        <a:pt x="5" y="41"/>
                      </a:cubicBezTo>
                      <a:cubicBezTo>
                        <a:pt x="1" y="65"/>
                        <a:pt x="18" y="91"/>
                        <a:pt x="41" y="95"/>
                      </a:cubicBezTo>
                      <a:cubicBezTo>
                        <a:pt x="240" y="135"/>
                        <a:pt x="440" y="179"/>
                        <a:pt x="639" y="233"/>
                      </a:cubicBezTo>
                      <a:lnTo>
                        <a:pt x="649" y="233"/>
                      </a:lnTo>
                      <a:cubicBezTo>
                        <a:pt x="669" y="233"/>
                        <a:pt x="689" y="219"/>
                        <a:pt x="696" y="199"/>
                      </a:cubicBezTo>
                      <a:cubicBezTo>
                        <a:pt x="703" y="172"/>
                        <a:pt x="689" y="149"/>
                        <a:pt x="662" y="142"/>
                      </a:cubicBezTo>
                      <a:cubicBezTo>
                        <a:pt x="463" y="88"/>
                        <a:pt x="261" y="41"/>
                        <a:pt x="61" y="1"/>
                      </a:cubicBezTo>
                      <a:cubicBezTo>
                        <a:pt x="59" y="0"/>
                        <a:pt x="56" y="0"/>
                        <a:pt x="54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0" name="Google Shape;230;p30"/>
                <p:cNvSpPr/>
                <p:nvPr/>
              </p:nvSpPr>
              <p:spPr>
                <a:xfrm>
                  <a:off x="7181998" y="3269058"/>
                  <a:ext cx="82684" cy="292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5" h="331" extrusionOk="0">
                      <a:moveTo>
                        <a:pt x="246" y="0"/>
                      </a:moveTo>
                      <a:cubicBezTo>
                        <a:pt x="183" y="0"/>
                        <a:pt x="98" y="0"/>
                        <a:pt x="28" y="47"/>
                      </a:cubicBezTo>
                      <a:cubicBezTo>
                        <a:pt x="8" y="61"/>
                        <a:pt x="0" y="91"/>
                        <a:pt x="14" y="115"/>
                      </a:cubicBezTo>
                      <a:cubicBezTo>
                        <a:pt x="25" y="128"/>
                        <a:pt x="40" y="135"/>
                        <a:pt x="56" y="135"/>
                      </a:cubicBezTo>
                      <a:cubicBezTo>
                        <a:pt x="64" y="135"/>
                        <a:pt x="73" y="133"/>
                        <a:pt x="81" y="128"/>
                      </a:cubicBezTo>
                      <a:cubicBezTo>
                        <a:pt x="119" y="105"/>
                        <a:pt x="168" y="97"/>
                        <a:pt x="211" y="97"/>
                      </a:cubicBezTo>
                      <a:cubicBezTo>
                        <a:pt x="222" y="97"/>
                        <a:pt x="233" y="98"/>
                        <a:pt x="243" y="98"/>
                      </a:cubicBezTo>
                      <a:cubicBezTo>
                        <a:pt x="463" y="105"/>
                        <a:pt x="679" y="186"/>
                        <a:pt x="851" y="321"/>
                      </a:cubicBezTo>
                      <a:cubicBezTo>
                        <a:pt x="861" y="328"/>
                        <a:pt x="871" y="331"/>
                        <a:pt x="881" y="331"/>
                      </a:cubicBezTo>
                      <a:cubicBezTo>
                        <a:pt x="894" y="331"/>
                        <a:pt x="908" y="324"/>
                        <a:pt x="919" y="311"/>
                      </a:cubicBezTo>
                      <a:cubicBezTo>
                        <a:pt x="935" y="290"/>
                        <a:pt x="932" y="260"/>
                        <a:pt x="908" y="247"/>
                      </a:cubicBezTo>
                      <a:cubicBezTo>
                        <a:pt x="723" y="98"/>
                        <a:pt x="486" y="10"/>
                        <a:pt x="246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1" name="Google Shape;231;p30"/>
                <p:cNvSpPr/>
                <p:nvPr/>
              </p:nvSpPr>
              <p:spPr>
                <a:xfrm>
                  <a:off x="7191902" y="3308586"/>
                  <a:ext cx="58808" cy="163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5" h="185" extrusionOk="0">
                      <a:moveTo>
                        <a:pt x="50" y="1"/>
                      </a:moveTo>
                      <a:cubicBezTo>
                        <a:pt x="28" y="1"/>
                        <a:pt x="9" y="19"/>
                        <a:pt x="7" y="39"/>
                      </a:cubicBezTo>
                      <a:cubicBezTo>
                        <a:pt x="0" y="66"/>
                        <a:pt x="20" y="90"/>
                        <a:pt x="44" y="97"/>
                      </a:cubicBezTo>
                      <a:lnTo>
                        <a:pt x="607" y="184"/>
                      </a:lnTo>
                      <a:lnTo>
                        <a:pt x="614" y="184"/>
                      </a:lnTo>
                      <a:cubicBezTo>
                        <a:pt x="637" y="184"/>
                        <a:pt x="658" y="167"/>
                        <a:pt x="661" y="144"/>
                      </a:cubicBezTo>
                      <a:cubicBezTo>
                        <a:pt x="665" y="117"/>
                        <a:pt x="648" y="93"/>
                        <a:pt x="620" y="90"/>
                      </a:cubicBezTo>
                      <a:lnTo>
                        <a:pt x="61" y="2"/>
                      </a:lnTo>
                      <a:cubicBezTo>
                        <a:pt x="57" y="1"/>
                        <a:pt x="54" y="1"/>
                        <a:pt x="50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2" name="Google Shape;232;p30"/>
                <p:cNvSpPr/>
                <p:nvPr/>
              </p:nvSpPr>
              <p:spPr>
                <a:xfrm>
                  <a:off x="7195174" y="3345727"/>
                  <a:ext cx="41829" cy="12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3" h="146" extrusionOk="0">
                      <a:moveTo>
                        <a:pt x="50" y="0"/>
                      </a:moveTo>
                      <a:cubicBezTo>
                        <a:pt x="28" y="0"/>
                        <a:pt x="6" y="16"/>
                        <a:pt x="4" y="41"/>
                      </a:cubicBezTo>
                      <a:cubicBezTo>
                        <a:pt x="0" y="68"/>
                        <a:pt x="17" y="92"/>
                        <a:pt x="44" y="95"/>
                      </a:cubicBezTo>
                      <a:lnTo>
                        <a:pt x="415" y="146"/>
                      </a:lnTo>
                      <a:lnTo>
                        <a:pt x="421" y="146"/>
                      </a:lnTo>
                      <a:cubicBezTo>
                        <a:pt x="446" y="146"/>
                        <a:pt x="466" y="129"/>
                        <a:pt x="469" y="105"/>
                      </a:cubicBezTo>
                      <a:cubicBezTo>
                        <a:pt x="472" y="78"/>
                        <a:pt x="452" y="54"/>
                        <a:pt x="429" y="51"/>
                      </a:cubicBezTo>
                      <a:lnTo>
                        <a:pt x="57" y="1"/>
                      </a:lnTo>
                      <a:cubicBezTo>
                        <a:pt x="55" y="0"/>
                        <a:pt x="52" y="0"/>
                        <a:pt x="50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3" name="Google Shape;233;p30"/>
                <p:cNvSpPr/>
                <p:nvPr/>
              </p:nvSpPr>
              <p:spPr>
                <a:xfrm>
                  <a:off x="7198358" y="3378535"/>
                  <a:ext cx="38645" cy="126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143" extrusionOk="0">
                      <a:moveTo>
                        <a:pt x="52" y="0"/>
                      </a:moveTo>
                      <a:cubicBezTo>
                        <a:pt x="28" y="0"/>
                        <a:pt x="8" y="17"/>
                        <a:pt x="5" y="41"/>
                      </a:cubicBezTo>
                      <a:cubicBezTo>
                        <a:pt x="1" y="68"/>
                        <a:pt x="18" y="91"/>
                        <a:pt x="45" y="95"/>
                      </a:cubicBezTo>
                      <a:lnTo>
                        <a:pt x="379" y="142"/>
                      </a:lnTo>
                      <a:lnTo>
                        <a:pt x="385" y="142"/>
                      </a:lnTo>
                      <a:cubicBezTo>
                        <a:pt x="410" y="142"/>
                        <a:pt x="430" y="125"/>
                        <a:pt x="433" y="102"/>
                      </a:cubicBezTo>
                      <a:cubicBezTo>
                        <a:pt x="436" y="75"/>
                        <a:pt x="419" y="51"/>
                        <a:pt x="393" y="48"/>
                      </a:cubicBezTo>
                      <a:lnTo>
                        <a:pt x="58" y="1"/>
                      </a:lnTo>
                      <a:cubicBezTo>
                        <a:pt x="56" y="0"/>
                        <a:pt x="54" y="0"/>
                        <a:pt x="52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4" name="Google Shape;234;p30"/>
                <p:cNvSpPr/>
                <p:nvPr/>
              </p:nvSpPr>
              <p:spPr>
                <a:xfrm>
                  <a:off x="7167053" y="3397902"/>
                  <a:ext cx="74372" cy="186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" h="211" extrusionOk="0">
                      <a:moveTo>
                        <a:pt x="99" y="0"/>
                      </a:moveTo>
                      <a:cubicBezTo>
                        <a:pt x="45" y="0"/>
                        <a:pt x="7" y="26"/>
                        <a:pt x="4" y="68"/>
                      </a:cubicBezTo>
                      <a:cubicBezTo>
                        <a:pt x="1" y="95"/>
                        <a:pt x="18" y="119"/>
                        <a:pt x="45" y="123"/>
                      </a:cubicBezTo>
                      <a:cubicBezTo>
                        <a:pt x="47" y="123"/>
                        <a:pt x="49" y="123"/>
                        <a:pt x="52" y="123"/>
                      </a:cubicBezTo>
                      <a:cubicBezTo>
                        <a:pt x="70" y="123"/>
                        <a:pt x="86" y="113"/>
                        <a:pt x="96" y="95"/>
                      </a:cubicBezTo>
                      <a:lnTo>
                        <a:pt x="109" y="95"/>
                      </a:lnTo>
                      <a:cubicBezTo>
                        <a:pt x="331" y="115"/>
                        <a:pt x="557" y="156"/>
                        <a:pt x="777" y="210"/>
                      </a:cubicBezTo>
                      <a:lnTo>
                        <a:pt x="787" y="210"/>
                      </a:lnTo>
                      <a:cubicBezTo>
                        <a:pt x="807" y="210"/>
                        <a:pt x="828" y="196"/>
                        <a:pt x="834" y="176"/>
                      </a:cubicBezTo>
                      <a:cubicBezTo>
                        <a:pt x="841" y="149"/>
                        <a:pt x="824" y="126"/>
                        <a:pt x="797" y="119"/>
                      </a:cubicBezTo>
                      <a:cubicBezTo>
                        <a:pt x="574" y="62"/>
                        <a:pt x="345" y="21"/>
                        <a:pt x="119" y="1"/>
                      </a:cubicBezTo>
                      <a:cubicBezTo>
                        <a:pt x="112" y="0"/>
                        <a:pt x="106" y="0"/>
                        <a:pt x="99" y="0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35" name="Google Shape;235;p30"/>
              <p:cNvSpPr/>
              <p:nvPr/>
            </p:nvSpPr>
            <p:spPr>
              <a:xfrm>
                <a:off x="4879524" y="3232182"/>
                <a:ext cx="429517" cy="634945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0" extrusionOk="0">
                    <a:moveTo>
                      <a:pt x="1690" y="1"/>
                    </a:moveTo>
                    <a:cubicBezTo>
                      <a:pt x="1292" y="1"/>
                      <a:pt x="1140" y="165"/>
                      <a:pt x="1000" y="455"/>
                    </a:cubicBezTo>
                    <a:cubicBezTo>
                      <a:pt x="750" y="974"/>
                      <a:pt x="1" y="2530"/>
                      <a:pt x="1" y="2530"/>
                    </a:cubicBezTo>
                    <a:lnTo>
                      <a:pt x="1000" y="7180"/>
                    </a:lnTo>
                    <a:lnTo>
                      <a:pt x="1762" y="6103"/>
                    </a:lnTo>
                    <a:cubicBezTo>
                      <a:pt x="1762" y="6103"/>
                      <a:pt x="2058" y="6243"/>
                      <a:pt x="2378" y="6243"/>
                    </a:cubicBezTo>
                    <a:cubicBezTo>
                      <a:pt x="2662" y="6243"/>
                      <a:pt x="2965" y="6133"/>
                      <a:pt x="3095" y="5715"/>
                    </a:cubicBezTo>
                    <a:cubicBezTo>
                      <a:pt x="3372" y="4828"/>
                      <a:pt x="4857" y="826"/>
                      <a:pt x="3196" y="323"/>
                    </a:cubicBezTo>
                    <a:cubicBezTo>
                      <a:pt x="2467" y="102"/>
                      <a:pt x="2003" y="1"/>
                      <a:pt x="1690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30"/>
              <p:cNvSpPr/>
              <p:nvPr/>
            </p:nvSpPr>
            <p:spPr>
              <a:xfrm>
                <a:off x="4279520" y="3447511"/>
                <a:ext cx="697113" cy="648829"/>
              </a:xfrm>
              <a:custGeom>
                <a:avLst/>
                <a:gdLst/>
                <a:ahLst/>
                <a:cxnLst/>
                <a:rect l="l" t="t" r="r" b="b"/>
                <a:pathLst>
                  <a:path w="7883" h="7337" extrusionOk="0">
                    <a:moveTo>
                      <a:pt x="6792" y="1"/>
                    </a:moveTo>
                    <a:cubicBezTo>
                      <a:pt x="6784" y="1"/>
                      <a:pt x="6777" y="2"/>
                      <a:pt x="6769" y="4"/>
                    </a:cubicBezTo>
                    <a:cubicBezTo>
                      <a:pt x="6759" y="4"/>
                      <a:pt x="5895" y="182"/>
                      <a:pt x="4741" y="546"/>
                    </a:cubicBezTo>
                    <a:cubicBezTo>
                      <a:pt x="3355" y="982"/>
                      <a:pt x="1414" y="1728"/>
                      <a:pt x="47" y="2804"/>
                    </a:cubicBezTo>
                    <a:cubicBezTo>
                      <a:pt x="7" y="2838"/>
                      <a:pt x="0" y="2895"/>
                      <a:pt x="31" y="2935"/>
                    </a:cubicBezTo>
                    <a:cubicBezTo>
                      <a:pt x="50" y="2961"/>
                      <a:pt x="78" y="2974"/>
                      <a:pt x="106" y="2974"/>
                    </a:cubicBezTo>
                    <a:cubicBezTo>
                      <a:pt x="127" y="2974"/>
                      <a:pt x="148" y="2967"/>
                      <a:pt x="165" y="2952"/>
                    </a:cubicBezTo>
                    <a:cubicBezTo>
                      <a:pt x="1509" y="1896"/>
                      <a:pt x="3425" y="1158"/>
                      <a:pt x="4798" y="725"/>
                    </a:cubicBezTo>
                    <a:cubicBezTo>
                      <a:pt x="5727" y="435"/>
                      <a:pt x="6462" y="263"/>
                      <a:pt x="6715" y="210"/>
                    </a:cubicBezTo>
                    <a:lnTo>
                      <a:pt x="7684" y="4734"/>
                    </a:lnTo>
                    <a:lnTo>
                      <a:pt x="6550" y="6975"/>
                    </a:lnTo>
                    <a:lnTo>
                      <a:pt x="4967" y="803"/>
                    </a:lnTo>
                    <a:cubicBezTo>
                      <a:pt x="4956" y="761"/>
                      <a:pt x="4918" y="733"/>
                      <a:pt x="4877" y="733"/>
                    </a:cubicBezTo>
                    <a:cubicBezTo>
                      <a:pt x="4869" y="733"/>
                      <a:pt x="4861" y="734"/>
                      <a:pt x="4853" y="736"/>
                    </a:cubicBezTo>
                    <a:cubicBezTo>
                      <a:pt x="4802" y="749"/>
                      <a:pt x="4772" y="800"/>
                      <a:pt x="4785" y="850"/>
                    </a:cubicBezTo>
                    <a:lnTo>
                      <a:pt x="6429" y="7265"/>
                    </a:lnTo>
                    <a:cubicBezTo>
                      <a:pt x="6438" y="7305"/>
                      <a:pt x="6472" y="7333"/>
                      <a:pt x="6513" y="7336"/>
                    </a:cubicBezTo>
                    <a:lnTo>
                      <a:pt x="6523" y="7336"/>
                    </a:lnTo>
                    <a:cubicBezTo>
                      <a:pt x="6557" y="7336"/>
                      <a:pt x="6591" y="7319"/>
                      <a:pt x="6607" y="7285"/>
                    </a:cubicBezTo>
                    <a:lnTo>
                      <a:pt x="7869" y="4788"/>
                    </a:lnTo>
                    <a:cubicBezTo>
                      <a:pt x="7879" y="4768"/>
                      <a:pt x="7882" y="4748"/>
                      <a:pt x="7876" y="4724"/>
                    </a:cubicBezTo>
                    <a:lnTo>
                      <a:pt x="6881" y="74"/>
                    </a:lnTo>
                    <a:cubicBezTo>
                      <a:pt x="6869" y="32"/>
                      <a:pt x="6833" y="1"/>
                      <a:pt x="679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30"/>
              <p:cNvSpPr/>
              <p:nvPr/>
            </p:nvSpPr>
            <p:spPr>
              <a:xfrm>
                <a:off x="4723797" y="3484299"/>
                <a:ext cx="152900" cy="62080"/>
              </a:xfrm>
              <a:custGeom>
                <a:avLst/>
                <a:gdLst/>
                <a:ahLst/>
                <a:cxnLst/>
                <a:rect l="l" t="t" r="r" b="b"/>
                <a:pathLst>
                  <a:path w="1729" h="702" extrusionOk="0">
                    <a:moveTo>
                      <a:pt x="1621" y="1"/>
                    </a:moveTo>
                    <a:cubicBezTo>
                      <a:pt x="1610" y="1"/>
                      <a:pt x="1600" y="2"/>
                      <a:pt x="1590" y="6"/>
                    </a:cubicBezTo>
                    <a:lnTo>
                      <a:pt x="75" y="515"/>
                    </a:lnTo>
                    <a:cubicBezTo>
                      <a:pt x="28" y="532"/>
                      <a:pt x="0" y="586"/>
                      <a:pt x="17" y="637"/>
                    </a:cubicBezTo>
                    <a:cubicBezTo>
                      <a:pt x="31" y="677"/>
                      <a:pt x="68" y="701"/>
                      <a:pt x="105" y="701"/>
                    </a:cubicBezTo>
                    <a:cubicBezTo>
                      <a:pt x="115" y="701"/>
                      <a:pt x="125" y="701"/>
                      <a:pt x="136" y="697"/>
                    </a:cubicBezTo>
                    <a:lnTo>
                      <a:pt x="1651" y="188"/>
                    </a:lnTo>
                    <a:cubicBezTo>
                      <a:pt x="1701" y="171"/>
                      <a:pt x="1729" y="117"/>
                      <a:pt x="1712" y="66"/>
                    </a:cubicBezTo>
                    <a:cubicBezTo>
                      <a:pt x="1698" y="26"/>
                      <a:pt x="1661" y="1"/>
                      <a:pt x="162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30"/>
              <p:cNvSpPr/>
              <p:nvPr/>
            </p:nvSpPr>
            <p:spPr>
              <a:xfrm>
                <a:off x="4734497" y="3516045"/>
                <a:ext cx="142199" cy="65528"/>
              </a:xfrm>
              <a:custGeom>
                <a:avLst/>
                <a:gdLst/>
                <a:ahLst/>
                <a:cxnLst/>
                <a:rect l="l" t="t" r="r" b="b"/>
                <a:pathLst>
                  <a:path w="1608" h="741" extrusionOk="0">
                    <a:moveTo>
                      <a:pt x="1501" y="1"/>
                    </a:moveTo>
                    <a:cubicBezTo>
                      <a:pt x="1489" y="1"/>
                      <a:pt x="1477" y="3"/>
                      <a:pt x="1466" y="8"/>
                    </a:cubicBezTo>
                    <a:lnTo>
                      <a:pt x="75" y="558"/>
                    </a:lnTo>
                    <a:cubicBezTo>
                      <a:pt x="24" y="578"/>
                      <a:pt x="1" y="632"/>
                      <a:pt x="21" y="683"/>
                    </a:cubicBezTo>
                    <a:cubicBezTo>
                      <a:pt x="35" y="720"/>
                      <a:pt x="72" y="740"/>
                      <a:pt x="109" y="740"/>
                    </a:cubicBezTo>
                    <a:cubicBezTo>
                      <a:pt x="122" y="740"/>
                      <a:pt x="133" y="740"/>
                      <a:pt x="143" y="734"/>
                    </a:cubicBezTo>
                    <a:lnTo>
                      <a:pt x="1533" y="184"/>
                    </a:lnTo>
                    <a:cubicBezTo>
                      <a:pt x="1583" y="167"/>
                      <a:pt x="1608" y="109"/>
                      <a:pt x="1587" y="62"/>
                    </a:cubicBezTo>
                    <a:cubicBezTo>
                      <a:pt x="1572" y="24"/>
                      <a:pt x="1537" y="1"/>
                      <a:pt x="150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30"/>
              <p:cNvSpPr/>
              <p:nvPr/>
            </p:nvSpPr>
            <p:spPr>
              <a:xfrm>
                <a:off x="4748292" y="3564859"/>
                <a:ext cx="138839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0" h="465" extrusionOk="0">
                    <a:moveTo>
                      <a:pt x="1466" y="1"/>
                    </a:moveTo>
                    <a:cubicBezTo>
                      <a:pt x="1460" y="1"/>
                      <a:pt x="1454" y="1"/>
                      <a:pt x="1448" y="3"/>
                    </a:cubicBezTo>
                    <a:cubicBezTo>
                      <a:pt x="1235" y="43"/>
                      <a:pt x="159" y="252"/>
                      <a:pt x="75" y="280"/>
                    </a:cubicBezTo>
                    <a:cubicBezTo>
                      <a:pt x="24" y="297"/>
                      <a:pt x="0" y="350"/>
                      <a:pt x="14" y="398"/>
                    </a:cubicBezTo>
                    <a:cubicBezTo>
                      <a:pt x="27" y="438"/>
                      <a:pt x="64" y="465"/>
                      <a:pt x="105" y="465"/>
                    </a:cubicBezTo>
                    <a:cubicBezTo>
                      <a:pt x="115" y="465"/>
                      <a:pt x="125" y="462"/>
                      <a:pt x="136" y="458"/>
                    </a:cubicBezTo>
                    <a:cubicBezTo>
                      <a:pt x="200" y="441"/>
                      <a:pt x="996" y="283"/>
                      <a:pt x="1485" y="188"/>
                    </a:cubicBezTo>
                    <a:cubicBezTo>
                      <a:pt x="1536" y="178"/>
                      <a:pt x="1569" y="127"/>
                      <a:pt x="1559" y="77"/>
                    </a:cubicBezTo>
                    <a:cubicBezTo>
                      <a:pt x="1550" y="32"/>
                      <a:pt x="1512" y="1"/>
                      <a:pt x="146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30"/>
              <p:cNvSpPr/>
              <p:nvPr/>
            </p:nvSpPr>
            <p:spPr>
              <a:xfrm>
                <a:off x="4764121" y="3596517"/>
                <a:ext cx="131941" cy="55801"/>
              </a:xfrm>
              <a:custGeom>
                <a:avLst/>
                <a:gdLst/>
                <a:ahLst/>
                <a:cxnLst/>
                <a:rect l="l" t="t" r="r" b="b"/>
                <a:pathLst>
                  <a:path w="1492" h="631" extrusionOk="0">
                    <a:moveTo>
                      <a:pt x="1387" y="0"/>
                    </a:moveTo>
                    <a:cubicBezTo>
                      <a:pt x="1376" y="0"/>
                      <a:pt x="1365" y="2"/>
                      <a:pt x="1354" y="6"/>
                    </a:cubicBezTo>
                    <a:cubicBezTo>
                      <a:pt x="871" y="174"/>
                      <a:pt x="132" y="428"/>
                      <a:pt x="81" y="445"/>
                    </a:cubicBezTo>
                    <a:cubicBezTo>
                      <a:pt x="30" y="454"/>
                      <a:pt x="0" y="509"/>
                      <a:pt x="13" y="559"/>
                    </a:cubicBezTo>
                    <a:cubicBezTo>
                      <a:pt x="24" y="599"/>
                      <a:pt x="61" y="630"/>
                      <a:pt x="105" y="630"/>
                    </a:cubicBezTo>
                    <a:cubicBezTo>
                      <a:pt x="111" y="630"/>
                      <a:pt x="119" y="630"/>
                      <a:pt x="128" y="627"/>
                    </a:cubicBezTo>
                    <a:cubicBezTo>
                      <a:pt x="183" y="613"/>
                      <a:pt x="1212" y="255"/>
                      <a:pt x="1418" y="185"/>
                    </a:cubicBezTo>
                    <a:cubicBezTo>
                      <a:pt x="1465" y="168"/>
                      <a:pt x="1491" y="113"/>
                      <a:pt x="1475" y="63"/>
                    </a:cubicBezTo>
                    <a:cubicBezTo>
                      <a:pt x="1462" y="23"/>
                      <a:pt x="1426" y="0"/>
                      <a:pt x="138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30"/>
              <p:cNvSpPr/>
              <p:nvPr/>
            </p:nvSpPr>
            <p:spPr>
              <a:xfrm>
                <a:off x="4774822" y="3635427"/>
                <a:ext cx="128758" cy="63141"/>
              </a:xfrm>
              <a:custGeom>
                <a:avLst/>
                <a:gdLst/>
                <a:ahLst/>
                <a:cxnLst/>
                <a:rect l="l" t="t" r="r" b="b"/>
                <a:pathLst>
                  <a:path w="1456" h="714" extrusionOk="0">
                    <a:moveTo>
                      <a:pt x="1346" y="1"/>
                    </a:moveTo>
                    <a:cubicBezTo>
                      <a:pt x="1334" y="1"/>
                      <a:pt x="1321" y="3"/>
                      <a:pt x="1310" y="8"/>
                    </a:cubicBezTo>
                    <a:lnTo>
                      <a:pt x="71" y="531"/>
                    </a:lnTo>
                    <a:cubicBezTo>
                      <a:pt x="21" y="551"/>
                      <a:pt x="1" y="605"/>
                      <a:pt x="21" y="656"/>
                    </a:cubicBezTo>
                    <a:cubicBezTo>
                      <a:pt x="34" y="689"/>
                      <a:pt x="71" y="713"/>
                      <a:pt x="109" y="713"/>
                    </a:cubicBezTo>
                    <a:cubicBezTo>
                      <a:pt x="119" y="713"/>
                      <a:pt x="132" y="709"/>
                      <a:pt x="146" y="706"/>
                    </a:cubicBezTo>
                    <a:lnTo>
                      <a:pt x="1384" y="183"/>
                    </a:lnTo>
                    <a:cubicBezTo>
                      <a:pt x="1431" y="163"/>
                      <a:pt x="1455" y="106"/>
                      <a:pt x="1435" y="58"/>
                    </a:cubicBezTo>
                    <a:cubicBezTo>
                      <a:pt x="1420" y="23"/>
                      <a:pt x="1383" y="1"/>
                      <a:pt x="13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30"/>
              <p:cNvSpPr/>
              <p:nvPr/>
            </p:nvSpPr>
            <p:spPr>
              <a:xfrm>
                <a:off x="4790651" y="3675486"/>
                <a:ext cx="128669" cy="70481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7" extrusionOk="0">
                    <a:moveTo>
                      <a:pt x="1345" y="0"/>
                    </a:moveTo>
                    <a:cubicBezTo>
                      <a:pt x="1331" y="0"/>
                      <a:pt x="1316" y="3"/>
                      <a:pt x="1303" y="10"/>
                    </a:cubicBezTo>
                    <a:lnTo>
                      <a:pt x="65" y="617"/>
                    </a:lnTo>
                    <a:cubicBezTo>
                      <a:pt x="17" y="638"/>
                      <a:pt x="1" y="695"/>
                      <a:pt x="21" y="742"/>
                    </a:cubicBezTo>
                    <a:cubicBezTo>
                      <a:pt x="37" y="776"/>
                      <a:pt x="71" y="796"/>
                      <a:pt x="109" y="796"/>
                    </a:cubicBezTo>
                    <a:cubicBezTo>
                      <a:pt x="122" y="796"/>
                      <a:pt x="135" y="793"/>
                      <a:pt x="149" y="787"/>
                    </a:cubicBezTo>
                    <a:lnTo>
                      <a:pt x="1387" y="183"/>
                    </a:lnTo>
                    <a:cubicBezTo>
                      <a:pt x="1434" y="159"/>
                      <a:pt x="1454" y="102"/>
                      <a:pt x="1431" y="54"/>
                    </a:cubicBezTo>
                    <a:cubicBezTo>
                      <a:pt x="1414" y="20"/>
                      <a:pt x="1380" y="0"/>
                      <a:pt x="1345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30"/>
              <p:cNvSpPr/>
              <p:nvPr/>
            </p:nvSpPr>
            <p:spPr>
              <a:xfrm>
                <a:off x="4796045" y="3729075"/>
                <a:ext cx="123275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4" h="687" extrusionOk="0">
                    <a:moveTo>
                      <a:pt x="1285" y="1"/>
                    </a:moveTo>
                    <a:cubicBezTo>
                      <a:pt x="1272" y="1"/>
                      <a:pt x="1260" y="3"/>
                      <a:pt x="1249" y="8"/>
                    </a:cubicBezTo>
                    <a:lnTo>
                      <a:pt x="71" y="505"/>
                    </a:lnTo>
                    <a:cubicBezTo>
                      <a:pt x="24" y="525"/>
                      <a:pt x="1" y="578"/>
                      <a:pt x="21" y="629"/>
                    </a:cubicBezTo>
                    <a:cubicBezTo>
                      <a:pt x="37" y="663"/>
                      <a:pt x="71" y="687"/>
                      <a:pt x="108" y="687"/>
                    </a:cubicBezTo>
                    <a:cubicBezTo>
                      <a:pt x="122" y="687"/>
                      <a:pt x="132" y="683"/>
                      <a:pt x="146" y="680"/>
                    </a:cubicBezTo>
                    <a:lnTo>
                      <a:pt x="1323" y="184"/>
                    </a:lnTo>
                    <a:cubicBezTo>
                      <a:pt x="1370" y="164"/>
                      <a:pt x="1393" y="106"/>
                      <a:pt x="1373" y="59"/>
                    </a:cubicBezTo>
                    <a:cubicBezTo>
                      <a:pt x="1358" y="23"/>
                      <a:pt x="1322" y="1"/>
                      <a:pt x="128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30"/>
              <p:cNvSpPr/>
              <p:nvPr/>
            </p:nvSpPr>
            <p:spPr>
              <a:xfrm>
                <a:off x="4808602" y="3763563"/>
                <a:ext cx="122921" cy="74902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847" extrusionOk="0">
                    <a:moveTo>
                      <a:pt x="1282" y="0"/>
                    </a:moveTo>
                    <a:cubicBezTo>
                      <a:pt x="1266" y="0"/>
                      <a:pt x="1250" y="4"/>
                      <a:pt x="1235" y="13"/>
                    </a:cubicBezTo>
                    <a:cubicBezTo>
                      <a:pt x="826" y="249"/>
                      <a:pt x="155" y="631"/>
                      <a:pt x="77" y="661"/>
                    </a:cubicBezTo>
                    <a:cubicBezTo>
                      <a:pt x="30" y="674"/>
                      <a:pt x="0" y="722"/>
                      <a:pt x="10" y="772"/>
                    </a:cubicBezTo>
                    <a:cubicBezTo>
                      <a:pt x="21" y="816"/>
                      <a:pt x="61" y="847"/>
                      <a:pt x="105" y="847"/>
                    </a:cubicBezTo>
                    <a:cubicBezTo>
                      <a:pt x="111" y="847"/>
                      <a:pt x="118" y="847"/>
                      <a:pt x="125" y="843"/>
                    </a:cubicBezTo>
                    <a:cubicBezTo>
                      <a:pt x="175" y="833"/>
                      <a:pt x="580" y="607"/>
                      <a:pt x="1329" y="179"/>
                    </a:cubicBezTo>
                    <a:cubicBezTo>
                      <a:pt x="1373" y="151"/>
                      <a:pt x="1390" y="94"/>
                      <a:pt x="1363" y="47"/>
                    </a:cubicBezTo>
                    <a:cubicBezTo>
                      <a:pt x="1345" y="17"/>
                      <a:pt x="1314" y="0"/>
                      <a:pt x="128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30"/>
              <p:cNvSpPr/>
              <p:nvPr/>
            </p:nvSpPr>
            <p:spPr>
              <a:xfrm>
                <a:off x="4820452" y="3808221"/>
                <a:ext cx="121860" cy="80120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6" extrusionOk="0">
                    <a:moveTo>
                      <a:pt x="1272" y="0"/>
                    </a:moveTo>
                    <a:cubicBezTo>
                      <a:pt x="1255" y="0"/>
                      <a:pt x="1238" y="5"/>
                      <a:pt x="1223" y="15"/>
                    </a:cubicBezTo>
                    <a:lnTo>
                      <a:pt x="58" y="730"/>
                    </a:lnTo>
                    <a:cubicBezTo>
                      <a:pt x="14" y="756"/>
                      <a:pt x="1" y="817"/>
                      <a:pt x="28" y="861"/>
                    </a:cubicBezTo>
                    <a:cubicBezTo>
                      <a:pt x="44" y="888"/>
                      <a:pt x="75" y="905"/>
                      <a:pt x="109" y="905"/>
                    </a:cubicBezTo>
                    <a:cubicBezTo>
                      <a:pt x="125" y="905"/>
                      <a:pt x="142" y="901"/>
                      <a:pt x="156" y="892"/>
                    </a:cubicBezTo>
                    <a:lnTo>
                      <a:pt x="1320" y="177"/>
                    </a:lnTo>
                    <a:cubicBezTo>
                      <a:pt x="1364" y="149"/>
                      <a:pt x="1377" y="88"/>
                      <a:pt x="1351" y="45"/>
                    </a:cubicBezTo>
                    <a:cubicBezTo>
                      <a:pt x="1333" y="16"/>
                      <a:pt x="1303" y="0"/>
                      <a:pt x="1272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30"/>
              <p:cNvSpPr/>
              <p:nvPr/>
            </p:nvSpPr>
            <p:spPr>
              <a:xfrm>
                <a:off x="4829383" y="3845981"/>
                <a:ext cx="118942" cy="92147"/>
              </a:xfrm>
              <a:custGeom>
                <a:avLst/>
                <a:gdLst/>
                <a:ahLst/>
                <a:cxnLst/>
                <a:rect l="l" t="t" r="r" b="b"/>
                <a:pathLst>
                  <a:path w="1345" h="1042" extrusionOk="0">
                    <a:moveTo>
                      <a:pt x="1240" y="0"/>
                    </a:moveTo>
                    <a:cubicBezTo>
                      <a:pt x="1220" y="0"/>
                      <a:pt x="1199" y="6"/>
                      <a:pt x="1182" y="19"/>
                    </a:cubicBezTo>
                    <a:lnTo>
                      <a:pt x="52" y="873"/>
                    </a:lnTo>
                    <a:cubicBezTo>
                      <a:pt x="11" y="904"/>
                      <a:pt x="1" y="964"/>
                      <a:pt x="35" y="1005"/>
                    </a:cubicBezTo>
                    <a:cubicBezTo>
                      <a:pt x="52" y="1032"/>
                      <a:pt x="82" y="1041"/>
                      <a:pt x="109" y="1041"/>
                    </a:cubicBezTo>
                    <a:cubicBezTo>
                      <a:pt x="130" y="1041"/>
                      <a:pt x="150" y="1038"/>
                      <a:pt x="166" y="1025"/>
                    </a:cubicBezTo>
                    <a:lnTo>
                      <a:pt x="1297" y="171"/>
                    </a:lnTo>
                    <a:cubicBezTo>
                      <a:pt x="1337" y="137"/>
                      <a:pt x="1344" y="80"/>
                      <a:pt x="1314" y="36"/>
                    </a:cubicBezTo>
                    <a:cubicBezTo>
                      <a:pt x="1296" y="13"/>
                      <a:pt x="1268" y="0"/>
                      <a:pt x="124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30"/>
              <p:cNvSpPr/>
              <p:nvPr/>
            </p:nvSpPr>
            <p:spPr>
              <a:xfrm>
                <a:off x="4857770" y="3883652"/>
                <a:ext cx="84541" cy="107003"/>
              </a:xfrm>
              <a:custGeom>
                <a:avLst/>
                <a:gdLst/>
                <a:ahLst/>
                <a:cxnLst/>
                <a:rect l="l" t="t" r="r" b="b"/>
                <a:pathLst>
                  <a:path w="956" h="1210" extrusionOk="0">
                    <a:moveTo>
                      <a:pt x="849" y="1"/>
                    </a:moveTo>
                    <a:cubicBezTo>
                      <a:pt x="818" y="1"/>
                      <a:pt x="789" y="14"/>
                      <a:pt x="770" y="39"/>
                    </a:cubicBezTo>
                    <a:cubicBezTo>
                      <a:pt x="510" y="406"/>
                      <a:pt x="78" y="1000"/>
                      <a:pt x="38" y="1048"/>
                    </a:cubicBezTo>
                    <a:cubicBezTo>
                      <a:pt x="1" y="1085"/>
                      <a:pt x="1" y="1146"/>
                      <a:pt x="38" y="1182"/>
                    </a:cubicBezTo>
                    <a:cubicBezTo>
                      <a:pt x="58" y="1199"/>
                      <a:pt x="82" y="1210"/>
                      <a:pt x="105" y="1210"/>
                    </a:cubicBezTo>
                    <a:cubicBezTo>
                      <a:pt x="129" y="1210"/>
                      <a:pt x="153" y="1199"/>
                      <a:pt x="173" y="1182"/>
                    </a:cubicBezTo>
                    <a:cubicBezTo>
                      <a:pt x="214" y="1138"/>
                      <a:pt x="712" y="447"/>
                      <a:pt x="925" y="150"/>
                    </a:cubicBezTo>
                    <a:cubicBezTo>
                      <a:pt x="955" y="109"/>
                      <a:pt x="946" y="48"/>
                      <a:pt x="905" y="18"/>
                    </a:cubicBezTo>
                    <a:cubicBezTo>
                      <a:pt x="888" y="6"/>
                      <a:pt x="868" y="1"/>
                      <a:pt x="84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30"/>
              <p:cNvSpPr/>
              <p:nvPr/>
            </p:nvSpPr>
            <p:spPr>
              <a:xfrm>
                <a:off x="5089635" y="3392861"/>
                <a:ext cx="141580" cy="67209"/>
              </a:xfrm>
              <a:custGeom>
                <a:avLst/>
                <a:gdLst/>
                <a:ahLst/>
                <a:cxnLst/>
                <a:rect l="l" t="t" r="r" b="b"/>
                <a:pathLst>
                  <a:path w="1601" h="760" extrusionOk="0">
                    <a:moveTo>
                      <a:pt x="48" y="1"/>
                    </a:moveTo>
                    <a:cubicBezTo>
                      <a:pt x="21" y="1"/>
                      <a:pt x="1" y="21"/>
                      <a:pt x="1" y="48"/>
                    </a:cubicBezTo>
                    <a:cubicBezTo>
                      <a:pt x="1" y="75"/>
                      <a:pt x="21" y="95"/>
                      <a:pt x="48" y="95"/>
                    </a:cubicBezTo>
                    <a:cubicBezTo>
                      <a:pt x="1094" y="95"/>
                      <a:pt x="1502" y="733"/>
                      <a:pt x="1506" y="739"/>
                    </a:cubicBezTo>
                    <a:cubicBezTo>
                      <a:pt x="1515" y="753"/>
                      <a:pt x="1529" y="760"/>
                      <a:pt x="1546" y="760"/>
                    </a:cubicBezTo>
                    <a:cubicBezTo>
                      <a:pt x="1556" y="760"/>
                      <a:pt x="1563" y="760"/>
                      <a:pt x="1573" y="753"/>
                    </a:cubicBezTo>
                    <a:cubicBezTo>
                      <a:pt x="1593" y="739"/>
                      <a:pt x="1600" y="709"/>
                      <a:pt x="1587" y="689"/>
                    </a:cubicBezTo>
                    <a:cubicBezTo>
                      <a:pt x="1570" y="658"/>
                      <a:pt x="1148" y="1"/>
                      <a:pt x="4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30"/>
              <p:cNvSpPr/>
              <p:nvPr/>
            </p:nvSpPr>
            <p:spPr>
              <a:xfrm>
                <a:off x="5075310" y="3487924"/>
                <a:ext cx="141227" cy="54209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3" extrusionOk="0">
                    <a:moveTo>
                      <a:pt x="184" y="0"/>
                    </a:moveTo>
                    <a:cubicBezTo>
                      <a:pt x="137" y="0"/>
                      <a:pt x="90" y="3"/>
                      <a:pt x="45" y="8"/>
                    </a:cubicBezTo>
                    <a:cubicBezTo>
                      <a:pt x="21" y="12"/>
                      <a:pt x="1" y="36"/>
                      <a:pt x="4" y="63"/>
                    </a:cubicBezTo>
                    <a:cubicBezTo>
                      <a:pt x="7" y="87"/>
                      <a:pt x="27" y="104"/>
                      <a:pt x="51" y="104"/>
                    </a:cubicBezTo>
                    <a:cubicBezTo>
                      <a:pt x="53" y="104"/>
                      <a:pt x="55" y="103"/>
                      <a:pt x="58" y="103"/>
                    </a:cubicBezTo>
                    <a:cubicBezTo>
                      <a:pt x="99" y="98"/>
                      <a:pt x="142" y="95"/>
                      <a:pt x="184" y="95"/>
                    </a:cubicBezTo>
                    <a:cubicBezTo>
                      <a:pt x="796" y="95"/>
                      <a:pt x="1506" y="600"/>
                      <a:pt x="1515" y="603"/>
                    </a:cubicBezTo>
                    <a:cubicBezTo>
                      <a:pt x="1523" y="609"/>
                      <a:pt x="1532" y="613"/>
                      <a:pt x="1543" y="613"/>
                    </a:cubicBezTo>
                    <a:cubicBezTo>
                      <a:pt x="1556" y="613"/>
                      <a:pt x="1573" y="606"/>
                      <a:pt x="1580" y="592"/>
                    </a:cubicBezTo>
                    <a:cubicBezTo>
                      <a:pt x="1596" y="572"/>
                      <a:pt x="1590" y="542"/>
                      <a:pt x="1570" y="525"/>
                    </a:cubicBezTo>
                    <a:cubicBezTo>
                      <a:pt x="1538" y="503"/>
                      <a:pt x="826" y="0"/>
                      <a:pt x="18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30"/>
              <p:cNvSpPr/>
              <p:nvPr/>
            </p:nvSpPr>
            <p:spPr>
              <a:xfrm>
                <a:off x="5058861" y="3600231"/>
                <a:ext cx="129377" cy="47842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541" extrusionOk="0">
                    <a:moveTo>
                      <a:pt x="146" y="1"/>
                    </a:moveTo>
                    <a:cubicBezTo>
                      <a:pt x="113" y="1"/>
                      <a:pt x="79" y="2"/>
                      <a:pt x="45" y="4"/>
                    </a:cubicBezTo>
                    <a:cubicBezTo>
                      <a:pt x="18" y="7"/>
                      <a:pt x="1" y="28"/>
                      <a:pt x="1" y="54"/>
                    </a:cubicBezTo>
                    <a:cubicBezTo>
                      <a:pt x="4" y="80"/>
                      <a:pt x="22" y="99"/>
                      <a:pt x="46" y="99"/>
                    </a:cubicBezTo>
                    <a:cubicBezTo>
                      <a:pt x="48" y="99"/>
                      <a:pt x="50" y="99"/>
                      <a:pt x="52" y="99"/>
                    </a:cubicBezTo>
                    <a:cubicBezTo>
                      <a:pt x="82" y="97"/>
                      <a:pt x="113" y="96"/>
                      <a:pt x="143" y="96"/>
                    </a:cubicBezTo>
                    <a:cubicBezTo>
                      <a:pt x="790" y="96"/>
                      <a:pt x="1371" y="528"/>
                      <a:pt x="1377" y="531"/>
                    </a:cubicBezTo>
                    <a:cubicBezTo>
                      <a:pt x="1388" y="537"/>
                      <a:pt x="1398" y="540"/>
                      <a:pt x="1408" y="540"/>
                    </a:cubicBezTo>
                    <a:cubicBezTo>
                      <a:pt x="1422" y="540"/>
                      <a:pt x="1435" y="534"/>
                      <a:pt x="1445" y="520"/>
                    </a:cubicBezTo>
                    <a:cubicBezTo>
                      <a:pt x="1462" y="500"/>
                      <a:pt x="1455" y="470"/>
                      <a:pt x="1435" y="453"/>
                    </a:cubicBezTo>
                    <a:cubicBezTo>
                      <a:pt x="1409" y="434"/>
                      <a:pt x="826" y="1"/>
                      <a:pt x="14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30"/>
              <p:cNvSpPr/>
              <p:nvPr/>
            </p:nvSpPr>
            <p:spPr>
              <a:xfrm>
                <a:off x="4632183" y="2960169"/>
                <a:ext cx="177661" cy="563227"/>
              </a:xfrm>
              <a:custGeom>
                <a:avLst/>
                <a:gdLst/>
                <a:ahLst/>
                <a:cxnLst/>
                <a:rect l="l" t="t" r="r" b="b"/>
                <a:pathLst>
                  <a:path w="2009" h="6369" extrusionOk="0">
                    <a:moveTo>
                      <a:pt x="1898" y="1"/>
                    </a:moveTo>
                    <a:cubicBezTo>
                      <a:pt x="1867" y="1"/>
                      <a:pt x="1837" y="16"/>
                      <a:pt x="1820" y="44"/>
                    </a:cubicBezTo>
                    <a:cubicBezTo>
                      <a:pt x="254" y="2586"/>
                      <a:pt x="7" y="6233"/>
                      <a:pt x="4" y="6270"/>
                    </a:cubicBezTo>
                    <a:cubicBezTo>
                      <a:pt x="1" y="6321"/>
                      <a:pt x="41" y="6365"/>
                      <a:pt x="92" y="6368"/>
                    </a:cubicBezTo>
                    <a:lnTo>
                      <a:pt x="99" y="6368"/>
                    </a:lnTo>
                    <a:cubicBezTo>
                      <a:pt x="149" y="6368"/>
                      <a:pt x="189" y="6331"/>
                      <a:pt x="193" y="6280"/>
                    </a:cubicBezTo>
                    <a:cubicBezTo>
                      <a:pt x="197" y="6244"/>
                      <a:pt x="440" y="2646"/>
                      <a:pt x="1981" y="146"/>
                    </a:cubicBezTo>
                    <a:cubicBezTo>
                      <a:pt x="2008" y="102"/>
                      <a:pt x="1995" y="41"/>
                      <a:pt x="1947" y="14"/>
                    </a:cubicBezTo>
                    <a:cubicBezTo>
                      <a:pt x="1932" y="5"/>
                      <a:pt x="1915" y="1"/>
                      <a:pt x="1898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30"/>
              <p:cNvSpPr/>
              <p:nvPr/>
            </p:nvSpPr>
            <p:spPr>
              <a:xfrm>
                <a:off x="4152091" y="4079527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7964" y="1"/>
                    </a:moveTo>
                    <a:cubicBezTo>
                      <a:pt x="7931" y="1"/>
                      <a:pt x="7898" y="18"/>
                      <a:pt x="7883" y="47"/>
                    </a:cubicBezTo>
                    <a:cubicBezTo>
                      <a:pt x="7842" y="111"/>
                      <a:pt x="4084" y="6374"/>
                      <a:pt x="88" y="6908"/>
                    </a:cubicBezTo>
                    <a:cubicBezTo>
                      <a:pt x="38" y="6914"/>
                      <a:pt x="0" y="6961"/>
                      <a:pt x="7" y="7015"/>
                    </a:cubicBezTo>
                    <a:cubicBezTo>
                      <a:pt x="14" y="7062"/>
                      <a:pt x="55" y="7096"/>
                      <a:pt x="102" y="7096"/>
                    </a:cubicBezTo>
                    <a:lnTo>
                      <a:pt x="115" y="7096"/>
                    </a:lnTo>
                    <a:cubicBezTo>
                      <a:pt x="4201" y="6550"/>
                      <a:pt x="7890" y="405"/>
                      <a:pt x="8045" y="145"/>
                    </a:cubicBezTo>
                    <a:cubicBezTo>
                      <a:pt x="8072" y="98"/>
                      <a:pt x="8055" y="40"/>
                      <a:pt x="8011" y="13"/>
                    </a:cubicBezTo>
                    <a:cubicBezTo>
                      <a:pt x="7997" y="5"/>
                      <a:pt x="7981" y="1"/>
                      <a:pt x="796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30"/>
              <p:cNvSpPr/>
              <p:nvPr/>
            </p:nvSpPr>
            <p:spPr>
              <a:xfrm>
                <a:off x="7511668" y="2466282"/>
                <a:ext cx="1503972" cy="2161821"/>
              </a:xfrm>
              <a:custGeom>
                <a:avLst/>
                <a:gdLst/>
                <a:ahLst/>
                <a:cxnLst/>
                <a:rect l="l" t="t" r="r" b="b"/>
                <a:pathLst>
                  <a:path w="17007" h="24446" extrusionOk="0">
                    <a:moveTo>
                      <a:pt x="1" y="1"/>
                    </a:moveTo>
                    <a:lnTo>
                      <a:pt x="4212" y="10391"/>
                    </a:lnTo>
                    <a:lnTo>
                      <a:pt x="3213" y="15041"/>
                    </a:lnTo>
                    <a:cubicBezTo>
                      <a:pt x="3213" y="15041"/>
                      <a:pt x="6058" y="22174"/>
                      <a:pt x="11505" y="24276"/>
                    </a:cubicBezTo>
                    <a:cubicBezTo>
                      <a:pt x="11802" y="24391"/>
                      <a:pt x="12086" y="24446"/>
                      <a:pt x="12354" y="24446"/>
                    </a:cubicBezTo>
                    <a:cubicBezTo>
                      <a:pt x="17007" y="24446"/>
                      <a:pt x="16974" y="7936"/>
                      <a:pt x="1" y="1"/>
                    </a:cubicBezTo>
                    <a:close/>
                  </a:path>
                </a:pathLst>
              </a:custGeom>
              <a:solidFill>
                <a:srgbClr val="D68D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30"/>
              <p:cNvSpPr/>
              <p:nvPr/>
            </p:nvSpPr>
            <p:spPr>
              <a:xfrm>
                <a:off x="7454719" y="3161261"/>
                <a:ext cx="429517" cy="635122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7182" extrusionOk="0">
                    <a:moveTo>
                      <a:pt x="3169" y="1"/>
                    </a:moveTo>
                    <a:cubicBezTo>
                      <a:pt x="2857" y="1"/>
                      <a:pt x="2392" y="103"/>
                      <a:pt x="1661" y="325"/>
                    </a:cubicBezTo>
                    <a:cubicBezTo>
                      <a:pt x="1" y="827"/>
                      <a:pt x="1485" y="4827"/>
                      <a:pt x="1762" y="5714"/>
                    </a:cubicBezTo>
                    <a:cubicBezTo>
                      <a:pt x="1893" y="6134"/>
                      <a:pt x="2196" y="6245"/>
                      <a:pt x="2480" y="6245"/>
                    </a:cubicBezTo>
                    <a:cubicBezTo>
                      <a:pt x="2799" y="6245"/>
                      <a:pt x="3095" y="6105"/>
                      <a:pt x="3095" y="6105"/>
                    </a:cubicBezTo>
                    <a:lnTo>
                      <a:pt x="3857" y="7182"/>
                    </a:lnTo>
                    <a:lnTo>
                      <a:pt x="4856" y="2532"/>
                    </a:lnTo>
                    <a:cubicBezTo>
                      <a:pt x="4856" y="2532"/>
                      <a:pt x="4107" y="973"/>
                      <a:pt x="3857" y="457"/>
                    </a:cubicBezTo>
                    <a:cubicBezTo>
                      <a:pt x="3718" y="166"/>
                      <a:pt x="3567" y="1"/>
                      <a:pt x="3169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30"/>
              <p:cNvSpPr/>
              <p:nvPr/>
            </p:nvSpPr>
            <p:spPr>
              <a:xfrm>
                <a:off x="7787130" y="3376590"/>
                <a:ext cx="697202" cy="649006"/>
              </a:xfrm>
              <a:custGeom>
                <a:avLst/>
                <a:gdLst/>
                <a:ahLst/>
                <a:cxnLst/>
                <a:rect l="l" t="t" r="r" b="b"/>
                <a:pathLst>
                  <a:path w="7884" h="7339" extrusionOk="0">
                    <a:moveTo>
                      <a:pt x="1096" y="1"/>
                    </a:moveTo>
                    <a:cubicBezTo>
                      <a:pt x="1052" y="1"/>
                      <a:pt x="1012" y="32"/>
                      <a:pt x="1003" y="77"/>
                    </a:cubicBezTo>
                    <a:lnTo>
                      <a:pt x="8" y="4726"/>
                    </a:lnTo>
                    <a:cubicBezTo>
                      <a:pt x="0" y="4747"/>
                      <a:pt x="4" y="4770"/>
                      <a:pt x="14" y="4790"/>
                    </a:cubicBezTo>
                    <a:lnTo>
                      <a:pt x="1276" y="7288"/>
                    </a:lnTo>
                    <a:cubicBezTo>
                      <a:pt x="1293" y="7318"/>
                      <a:pt x="1327" y="7338"/>
                      <a:pt x="1360" y="7338"/>
                    </a:cubicBezTo>
                    <a:lnTo>
                      <a:pt x="1371" y="7338"/>
                    </a:lnTo>
                    <a:cubicBezTo>
                      <a:pt x="1411" y="7335"/>
                      <a:pt x="1441" y="7305"/>
                      <a:pt x="1452" y="7268"/>
                    </a:cubicBezTo>
                    <a:lnTo>
                      <a:pt x="3098" y="853"/>
                    </a:lnTo>
                    <a:cubicBezTo>
                      <a:pt x="3112" y="802"/>
                      <a:pt x="3081" y="748"/>
                      <a:pt x="3031" y="738"/>
                    </a:cubicBezTo>
                    <a:cubicBezTo>
                      <a:pt x="3023" y="736"/>
                      <a:pt x="3015" y="735"/>
                      <a:pt x="3007" y="735"/>
                    </a:cubicBezTo>
                    <a:cubicBezTo>
                      <a:pt x="2965" y="735"/>
                      <a:pt x="2928" y="763"/>
                      <a:pt x="2916" y="806"/>
                    </a:cubicBezTo>
                    <a:lnTo>
                      <a:pt x="1333" y="6977"/>
                    </a:lnTo>
                    <a:lnTo>
                      <a:pt x="200" y="4734"/>
                    </a:lnTo>
                    <a:lnTo>
                      <a:pt x="1168" y="208"/>
                    </a:lnTo>
                    <a:cubicBezTo>
                      <a:pt x="1418" y="262"/>
                      <a:pt x="2157" y="434"/>
                      <a:pt x="3085" y="728"/>
                    </a:cubicBezTo>
                    <a:cubicBezTo>
                      <a:pt x="4455" y="1160"/>
                      <a:pt x="6372" y="1895"/>
                      <a:pt x="7717" y="2955"/>
                    </a:cubicBezTo>
                    <a:cubicBezTo>
                      <a:pt x="7734" y="2968"/>
                      <a:pt x="7755" y="2974"/>
                      <a:pt x="7775" y="2974"/>
                    </a:cubicBezTo>
                    <a:cubicBezTo>
                      <a:pt x="7803" y="2974"/>
                      <a:pt x="7832" y="2962"/>
                      <a:pt x="7849" y="2938"/>
                    </a:cubicBezTo>
                    <a:cubicBezTo>
                      <a:pt x="7883" y="2898"/>
                      <a:pt x="7876" y="2837"/>
                      <a:pt x="7836" y="2806"/>
                    </a:cubicBezTo>
                    <a:cubicBezTo>
                      <a:pt x="6466" y="1730"/>
                      <a:pt x="4529" y="984"/>
                      <a:pt x="3142" y="546"/>
                    </a:cubicBezTo>
                    <a:cubicBezTo>
                      <a:pt x="1988" y="185"/>
                      <a:pt x="1125" y="6"/>
                      <a:pt x="1114" y="2"/>
                    </a:cubicBezTo>
                    <a:cubicBezTo>
                      <a:pt x="1108" y="1"/>
                      <a:pt x="1102" y="1"/>
                      <a:pt x="109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30"/>
              <p:cNvSpPr/>
              <p:nvPr/>
            </p:nvSpPr>
            <p:spPr>
              <a:xfrm>
                <a:off x="7887146" y="3413642"/>
                <a:ext cx="152811" cy="61991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01" extrusionOk="0">
                    <a:moveTo>
                      <a:pt x="107" y="0"/>
                    </a:moveTo>
                    <a:cubicBezTo>
                      <a:pt x="67" y="0"/>
                      <a:pt x="31" y="26"/>
                      <a:pt x="17" y="66"/>
                    </a:cubicBezTo>
                    <a:cubicBezTo>
                      <a:pt x="0" y="113"/>
                      <a:pt x="27" y="167"/>
                      <a:pt x="78" y="184"/>
                    </a:cubicBezTo>
                    <a:lnTo>
                      <a:pt x="1593" y="694"/>
                    </a:lnTo>
                    <a:cubicBezTo>
                      <a:pt x="1603" y="697"/>
                      <a:pt x="1613" y="700"/>
                      <a:pt x="1620" y="700"/>
                    </a:cubicBezTo>
                    <a:cubicBezTo>
                      <a:pt x="1660" y="700"/>
                      <a:pt x="1697" y="674"/>
                      <a:pt x="1711" y="633"/>
                    </a:cubicBezTo>
                    <a:cubicBezTo>
                      <a:pt x="1727" y="585"/>
                      <a:pt x="1701" y="532"/>
                      <a:pt x="1650" y="515"/>
                    </a:cubicBezTo>
                    <a:lnTo>
                      <a:pt x="139" y="5"/>
                    </a:lnTo>
                    <a:cubicBezTo>
                      <a:pt x="128" y="2"/>
                      <a:pt x="118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30"/>
              <p:cNvSpPr/>
              <p:nvPr/>
            </p:nvSpPr>
            <p:spPr>
              <a:xfrm>
                <a:off x="7887146" y="3445212"/>
                <a:ext cx="142023" cy="65617"/>
              </a:xfrm>
              <a:custGeom>
                <a:avLst/>
                <a:gdLst/>
                <a:ahLst/>
                <a:cxnLst/>
                <a:rect l="l" t="t" r="r" b="b"/>
                <a:pathLst>
                  <a:path w="1606" h="742" extrusionOk="0">
                    <a:moveTo>
                      <a:pt x="111" y="0"/>
                    </a:moveTo>
                    <a:cubicBezTo>
                      <a:pt x="72" y="0"/>
                      <a:pt x="34" y="23"/>
                      <a:pt x="20" y="60"/>
                    </a:cubicBezTo>
                    <a:cubicBezTo>
                      <a:pt x="0" y="111"/>
                      <a:pt x="24" y="164"/>
                      <a:pt x="71" y="185"/>
                    </a:cubicBezTo>
                    <a:lnTo>
                      <a:pt x="1461" y="734"/>
                    </a:lnTo>
                    <a:cubicBezTo>
                      <a:pt x="1475" y="738"/>
                      <a:pt x="1484" y="742"/>
                      <a:pt x="1498" y="742"/>
                    </a:cubicBezTo>
                    <a:cubicBezTo>
                      <a:pt x="1535" y="742"/>
                      <a:pt x="1573" y="718"/>
                      <a:pt x="1586" y="681"/>
                    </a:cubicBezTo>
                    <a:cubicBezTo>
                      <a:pt x="1606" y="633"/>
                      <a:pt x="1582" y="576"/>
                      <a:pt x="1532" y="559"/>
                    </a:cubicBezTo>
                    <a:lnTo>
                      <a:pt x="142" y="6"/>
                    </a:lnTo>
                    <a:cubicBezTo>
                      <a:pt x="132" y="2"/>
                      <a:pt x="121" y="0"/>
                      <a:pt x="11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30"/>
              <p:cNvSpPr/>
              <p:nvPr/>
            </p:nvSpPr>
            <p:spPr>
              <a:xfrm>
                <a:off x="7876622" y="3493849"/>
                <a:ext cx="138927" cy="41121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465" extrusionOk="0">
                    <a:moveTo>
                      <a:pt x="102" y="1"/>
                    </a:moveTo>
                    <a:cubicBezTo>
                      <a:pt x="58" y="1"/>
                      <a:pt x="20" y="32"/>
                      <a:pt x="11" y="77"/>
                    </a:cubicBezTo>
                    <a:cubicBezTo>
                      <a:pt x="1" y="131"/>
                      <a:pt x="35" y="178"/>
                      <a:pt x="85" y="188"/>
                    </a:cubicBezTo>
                    <a:cubicBezTo>
                      <a:pt x="575" y="282"/>
                      <a:pt x="1371" y="441"/>
                      <a:pt x="1435" y="461"/>
                    </a:cubicBezTo>
                    <a:cubicBezTo>
                      <a:pt x="1446" y="465"/>
                      <a:pt x="1455" y="465"/>
                      <a:pt x="1466" y="465"/>
                    </a:cubicBezTo>
                    <a:cubicBezTo>
                      <a:pt x="1506" y="465"/>
                      <a:pt x="1543" y="441"/>
                      <a:pt x="1556" y="401"/>
                    </a:cubicBezTo>
                    <a:cubicBezTo>
                      <a:pt x="1570" y="350"/>
                      <a:pt x="1543" y="299"/>
                      <a:pt x="1496" y="282"/>
                    </a:cubicBezTo>
                    <a:cubicBezTo>
                      <a:pt x="1412" y="252"/>
                      <a:pt x="335" y="43"/>
                      <a:pt x="119" y="2"/>
                    </a:cubicBezTo>
                    <a:cubicBezTo>
                      <a:pt x="113" y="1"/>
                      <a:pt x="107" y="1"/>
                      <a:pt x="10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30"/>
              <p:cNvSpPr/>
              <p:nvPr/>
            </p:nvSpPr>
            <p:spPr>
              <a:xfrm>
                <a:off x="7867691" y="3525507"/>
                <a:ext cx="132030" cy="55712"/>
              </a:xfrm>
              <a:custGeom>
                <a:avLst/>
                <a:gdLst/>
                <a:ahLst/>
                <a:cxnLst/>
                <a:rect l="l" t="t" r="r" b="b"/>
                <a:pathLst>
                  <a:path w="1493" h="630" extrusionOk="0">
                    <a:moveTo>
                      <a:pt x="109" y="0"/>
                    </a:moveTo>
                    <a:cubicBezTo>
                      <a:pt x="69" y="0"/>
                      <a:pt x="31" y="26"/>
                      <a:pt x="18" y="66"/>
                    </a:cubicBezTo>
                    <a:cubicBezTo>
                      <a:pt x="1" y="114"/>
                      <a:pt x="28" y="167"/>
                      <a:pt x="75" y="184"/>
                    </a:cubicBezTo>
                    <a:cubicBezTo>
                      <a:pt x="281" y="259"/>
                      <a:pt x="1307" y="613"/>
                      <a:pt x="1364" y="630"/>
                    </a:cubicBezTo>
                    <a:lnTo>
                      <a:pt x="1388" y="630"/>
                    </a:lnTo>
                    <a:cubicBezTo>
                      <a:pt x="1428" y="630"/>
                      <a:pt x="1469" y="603"/>
                      <a:pt x="1479" y="559"/>
                    </a:cubicBezTo>
                    <a:cubicBezTo>
                      <a:pt x="1492" y="512"/>
                      <a:pt x="1462" y="458"/>
                      <a:pt x="1411" y="444"/>
                    </a:cubicBezTo>
                    <a:cubicBezTo>
                      <a:pt x="1360" y="431"/>
                      <a:pt x="622" y="175"/>
                      <a:pt x="139" y="5"/>
                    </a:cubicBezTo>
                    <a:cubicBezTo>
                      <a:pt x="129" y="2"/>
                      <a:pt x="119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0"/>
              <p:cNvSpPr/>
              <p:nvPr/>
            </p:nvSpPr>
            <p:spPr>
              <a:xfrm>
                <a:off x="7860263" y="3564417"/>
                <a:ext cx="128669" cy="63052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13" extrusionOk="0">
                    <a:moveTo>
                      <a:pt x="110" y="0"/>
                    </a:moveTo>
                    <a:cubicBezTo>
                      <a:pt x="72" y="0"/>
                      <a:pt x="36" y="22"/>
                      <a:pt x="21" y="59"/>
                    </a:cubicBezTo>
                    <a:cubicBezTo>
                      <a:pt x="0" y="109"/>
                      <a:pt x="24" y="163"/>
                      <a:pt x="72" y="183"/>
                    </a:cubicBezTo>
                    <a:lnTo>
                      <a:pt x="1310" y="706"/>
                    </a:lnTo>
                    <a:cubicBezTo>
                      <a:pt x="1323" y="713"/>
                      <a:pt x="1337" y="713"/>
                      <a:pt x="1347" y="713"/>
                    </a:cubicBezTo>
                    <a:cubicBezTo>
                      <a:pt x="1384" y="713"/>
                      <a:pt x="1421" y="693"/>
                      <a:pt x="1435" y="655"/>
                    </a:cubicBezTo>
                    <a:cubicBezTo>
                      <a:pt x="1455" y="608"/>
                      <a:pt x="1431" y="551"/>
                      <a:pt x="1384" y="531"/>
                    </a:cubicBezTo>
                    <a:lnTo>
                      <a:pt x="145" y="8"/>
                    </a:lnTo>
                    <a:cubicBezTo>
                      <a:pt x="134" y="3"/>
                      <a:pt x="122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0"/>
              <p:cNvSpPr/>
              <p:nvPr/>
            </p:nvSpPr>
            <p:spPr>
              <a:xfrm>
                <a:off x="7844434" y="3604741"/>
                <a:ext cx="128669" cy="70215"/>
              </a:xfrm>
              <a:custGeom>
                <a:avLst/>
                <a:gdLst/>
                <a:ahLst/>
                <a:cxnLst/>
                <a:rect l="l" t="t" r="r" b="b"/>
                <a:pathLst>
                  <a:path w="1455" h="794" extrusionOk="0">
                    <a:moveTo>
                      <a:pt x="109" y="1"/>
                    </a:moveTo>
                    <a:cubicBezTo>
                      <a:pt x="75" y="1"/>
                      <a:pt x="41" y="21"/>
                      <a:pt x="24" y="54"/>
                    </a:cubicBezTo>
                    <a:cubicBezTo>
                      <a:pt x="0" y="101"/>
                      <a:pt x="21" y="156"/>
                      <a:pt x="68" y="179"/>
                    </a:cubicBezTo>
                    <a:lnTo>
                      <a:pt x="1307" y="787"/>
                    </a:lnTo>
                    <a:cubicBezTo>
                      <a:pt x="1320" y="793"/>
                      <a:pt x="1333" y="793"/>
                      <a:pt x="1347" y="793"/>
                    </a:cubicBezTo>
                    <a:cubicBezTo>
                      <a:pt x="1384" y="793"/>
                      <a:pt x="1418" y="777"/>
                      <a:pt x="1431" y="743"/>
                    </a:cubicBezTo>
                    <a:cubicBezTo>
                      <a:pt x="1455" y="696"/>
                      <a:pt x="1435" y="638"/>
                      <a:pt x="1391" y="615"/>
                    </a:cubicBezTo>
                    <a:lnTo>
                      <a:pt x="149" y="11"/>
                    </a:lnTo>
                    <a:cubicBezTo>
                      <a:pt x="137" y="4"/>
                      <a:pt x="123" y="1"/>
                      <a:pt x="10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30"/>
              <p:cNvSpPr/>
              <p:nvPr/>
            </p:nvSpPr>
            <p:spPr>
              <a:xfrm>
                <a:off x="7844434" y="3658065"/>
                <a:ext cx="123363" cy="60753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687" extrusionOk="0">
                    <a:moveTo>
                      <a:pt x="110" y="1"/>
                    </a:moveTo>
                    <a:cubicBezTo>
                      <a:pt x="73" y="1"/>
                      <a:pt x="36" y="23"/>
                      <a:pt x="21" y="59"/>
                    </a:cubicBezTo>
                    <a:cubicBezTo>
                      <a:pt x="0" y="109"/>
                      <a:pt x="24" y="163"/>
                      <a:pt x="72" y="184"/>
                    </a:cubicBezTo>
                    <a:lnTo>
                      <a:pt x="1249" y="680"/>
                    </a:lnTo>
                    <a:cubicBezTo>
                      <a:pt x="1259" y="686"/>
                      <a:pt x="1273" y="686"/>
                      <a:pt x="1286" y="686"/>
                    </a:cubicBezTo>
                    <a:cubicBezTo>
                      <a:pt x="1324" y="686"/>
                      <a:pt x="1357" y="666"/>
                      <a:pt x="1374" y="629"/>
                    </a:cubicBezTo>
                    <a:cubicBezTo>
                      <a:pt x="1394" y="582"/>
                      <a:pt x="1371" y="525"/>
                      <a:pt x="1324" y="504"/>
                    </a:cubicBezTo>
                    <a:lnTo>
                      <a:pt x="145" y="8"/>
                    </a:lnTo>
                    <a:cubicBezTo>
                      <a:pt x="134" y="3"/>
                      <a:pt x="122" y="1"/>
                      <a:pt x="11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30"/>
              <p:cNvSpPr/>
              <p:nvPr/>
            </p:nvSpPr>
            <p:spPr>
              <a:xfrm>
                <a:off x="7832142" y="3692642"/>
                <a:ext cx="123363" cy="74814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846" extrusionOk="0">
                    <a:moveTo>
                      <a:pt x="111" y="1"/>
                    </a:moveTo>
                    <a:cubicBezTo>
                      <a:pt x="79" y="1"/>
                      <a:pt x="46" y="17"/>
                      <a:pt x="28" y="49"/>
                    </a:cubicBezTo>
                    <a:cubicBezTo>
                      <a:pt x="1" y="93"/>
                      <a:pt x="18" y="151"/>
                      <a:pt x="62" y="177"/>
                    </a:cubicBezTo>
                    <a:cubicBezTo>
                      <a:pt x="811" y="609"/>
                      <a:pt x="1216" y="832"/>
                      <a:pt x="1267" y="845"/>
                    </a:cubicBezTo>
                    <a:lnTo>
                      <a:pt x="1287" y="845"/>
                    </a:lnTo>
                    <a:cubicBezTo>
                      <a:pt x="1331" y="845"/>
                      <a:pt x="1374" y="819"/>
                      <a:pt x="1385" y="775"/>
                    </a:cubicBezTo>
                    <a:cubicBezTo>
                      <a:pt x="1395" y="724"/>
                      <a:pt x="1365" y="674"/>
                      <a:pt x="1314" y="663"/>
                    </a:cubicBezTo>
                    <a:cubicBezTo>
                      <a:pt x="1243" y="636"/>
                      <a:pt x="568" y="249"/>
                      <a:pt x="156" y="12"/>
                    </a:cubicBezTo>
                    <a:cubicBezTo>
                      <a:pt x="142" y="4"/>
                      <a:pt x="127" y="1"/>
                      <a:pt x="11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30"/>
              <p:cNvSpPr/>
              <p:nvPr/>
            </p:nvSpPr>
            <p:spPr>
              <a:xfrm>
                <a:off x="7821442" y="3737388"/>
                <a:ext cx="121860" cy="80208"/>
              </a:xfrm>
              <a:custGeom>
                <a:avLst/>
                <a:gdLst/>
                <a:ahLst/>
                <a:cxnLst/>
                <a:rect l="l" t="t" r="r" b="b"/>
                <a:pathLst>
                  <a:path w="1378" h="907" extrusionOk="0">
                    <a:moveTo>
                      <a:pt x="107" y="0"/>
                    </a:moveTo>
                    <a:cubicBezTo>
                      <a:pt x="76" y="0"/>
                      <a:pt x="45" y="17"/>
                      <a:pt x="28" y="46"/>
                    </a:cubicBezTo>
                    <a:cubicBezTo>
                      <a:pt x="0" y="90"/>
                      <a:pt x="14" y="147"/>
                      <a:pt x="58" y="174"/>
                    </a:cubicBezTo>
                    <a:lnTo>
                      <a:pt x="1222" y="889"/>
                    </a:lnTo>
                    <a:cubicBezTo>
                      <a:pt x="1235" y="900"/>
                      <a:pt x="1252" y="906"/>
                      <a:pt x="1269" y="906"/>
                    </a:cubicBezTo>
                    <a:cubicBezTo>
                      <a:pt x="1303" y="906"/>
                      <a:pt x="1333" y="889"/>
                      <a:pt x="1350" y="859"/>
                    </a:cubicBezTo>
                    <a:cubicBezTo>
                      <a:pt x="1377" y="816"/>
                      <a:pt x="1364" y="758"/>
                      <a:pt x="1320" y="731"/>
                    </a:cubicBezTo>
                    <a:lnTo>
                      <a:pt x="156" y="15"/>
                    </a:lnTo>
                    <a:cubicBezTo>
                      <a:pt x="141" y="5"/>
                      <a:pt x="124" y="0"/>
                      <a:pt x="10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30"/>
              <p:cNvSpPr/>
              <p:nvPr/>
            </p:nvSpPr>
            <p:spPr>
              <a:xfrm>
                <a:off x="7815163" y="3775148"/>
                <a:ext cx="118853" cy="92235"/>
              </a:xfrm>
              <a:custGeom>
                <a:avLst/>
                <a:gdLst/>
                <a:ahLst/>
                <a:cxnLst/>
                <a:rect l="l" t="t" r="r" b="b"/>
                <a:pathLst>
                  <a:path w="1344" h="1043" extrusionOk="0">
                    <a:moveTo>
                      <a:pt x="110" y="0"/>
                    </a:moveTo>
                    <a:cubicBezTo>
                      <a:pt x="81" y="0"/>
                      <a:pt x="53" y="13"/>
                      <a:pt x="35" y="37"/>
                    </a:cubicBezTo>
                    <a:cubicBezTo>
                      <a:pt x="1" y="78"/>
                      <a:pt x="11" y="138"/>
                      <a:pt x="51" y="169"/>
                    </a:cubicBezTo>
                    <a:lnTo>
                      <a:pt x="1182" y="1023"/>
                    </a:lnTo>
                    <a:cubicBezTo>
                      <a:pt x="1199" y="1036"/>
                      <a:pt x="1219" y="1043"/>
                      <a:pt x="1239" y="1043"/>
                    </a:cubicBezTo>
                    <a:cubicBezTo>
                      <a:pt x="1266" y="1043"/>
                      <a:pt x="1297" y="1029"/>
                      <a:pt x="1314" y="1006"/>
                    </a:cubicBezTo>
                    <a:cubicBezTo>
                      <a:pt x="1344" y="962"/>
                      <a:pt x="1337" y="904"/>
                      <a:pt x="1297" y="870"/>
                    </a:cubicBezTo>
                    <a:lnTo>
                      <a:pt x="166" y="20"/>
                    </a:lnTo>
                    <a:cubicBezTo>
                      <a:pt x="150" y="6"/>
                      <a:pt x="129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30"/>
              <p:cNvSpPr/>
              <p:nvPr/>
            </p:nvSpPr>
            <p:spPr>
              <a:xfrm>
                <a:off x="7821442" y="3812731"/>
                <a:ext cx="84188" cy="106915"/>
              </a:xfrm>
              <a:custGeom>
                <a:avLst/>
                <a:gdLst/>
                <a:ahLst/>
                <a:cxnLst/>
                <a:rect l="l" t="t" r="r" b="b"/>
                <a:pathLst>
                  <a:path w="952" h="1209" extrusionOk="0">
                    <a:moveTo>
                      <a:pt x="108" y="0"/>
                    </a:moveTo>
                    <a:cubicBezTo>
                      <a:pt x="89" y="0"/>
                      <a:pt x="69" y="7"/>
                      <a:pt x="51" y="20"/>
                    </a:cubicBezTo>
                    <a:cubicBezTo>
                      <a:pt x="11" y="51"/>
                      <a:pt x="0" y="109"/>
                      <a:pt x="31" y="152"/>
                    </a:cubicBezTo>
                    <a:cubicBezTo>
                      <a:pt x="243" y="445"/>
                      <a:pt x="740" y="1138"/>
                      <a:pt x="784" y="1182"/>
                    </a:cubicBezTo>
                    <a:cubicBezTo>
                      <a:pt x="801" y="1199"/>
                      <a:pt x="824" y="1208"/>
                      <a:pt x="847" y="1208"/>
                    </a:cubicBezTo>
                    <a:cubicBezTo>
                      <a:pt x="871" y="1208"/>
                      <a:pt x="895" y="1199"/>
                      <a:pt x="916" y="1182"/>
                    </a:cubicBezTo>
                    <a:cubicBezTo>
                      <a:pt x="952" y="1148"/>
                      <a:pt x="952" y="1087"/>
                      <a:pt x="919" y="1050"/>
                    </a:cubicBezTo>
                    <a:cubicBezTo>
                      <a:pt x="878" y="1006"/>
                      <a:pt x="446" y="405"/>
                      <a:pt x="183" y="40"/>
                    </a:cubicBezTo>
                    <a:cubicBezTo>
                      <a:pt x="165" y="14"/>
                      <a:pt x="137" y="0"/>
                      <a:pt x="108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30"/>
              <p:cNvSpPr/>
              <p:nvPr/>
            </p:nvSpPr>
            <p:spPr>
              <a:xfrm>
                <a:off x="7532626" y="3321851"/>
                <a:ext cx="141492" cy="67562"/>
              </a:xfrm>
              <a:custGeom>
                <a:avLst/>
                <a:gdLst/>
                <a:ahLst/>
                <a:cxnLst/>
                <a:rect l="l" t="t" r="r" b="b"/>
                <a:pathLst>
                  <a:path w="1600" h="764" extrusionOk="0">
                    <a:moveTo>
                      <a:pt x="1553" y="0"/>
                    </a:moveTo>
                    <a:cubicBezTo>
                      <a:pt x="452" y="0"/>
                      <a:pt x="31" y="662"/>
                      <a:pt x="14" y="689"/>
                    </a:cubicBezTo>
                    <a:cubicBezTo>
                      <a:pt x="0" y="712"/>
                      <a:pt x="7" y="743"/>
                      <a:pt x="27" y="757"/>
                    </a:cubicBezTo>
                    <a:cubicBezTo>
                      <a:pt x="38" y="760"/>
                      <a:pt x="44" y="763"/>
                      <a:pt x="55" y="763"/>
                    </a:cubicBezTo>
                    <a:cubicBezTo>
                      <a:pt x="68" y="763"/>
                      <a:pt x="85" y="753"/>
                      <a:pt x="95" y="740"/>
                    </a:cubicBezTo>
                    <a:cubicBezTo>
                      <a:pt x="98" y="732"/>
                      <a:pt x="506" y="98"/>
                      <a:pt x="1553" y="98"/>
                    </a:cubicBezTo>
                    <a:cubicBezTo>
                      <a:pt x="1579" y="98"/>
                      <a:pt x="1600" y="75"/>
                      <a:pt x="1600" y="51"/>
                    </a:cubicBezTo>
                    <a:cubicBezTo>
                      <a:pt x="1600" y="24"/>
                      <a:pt x="1579" y="0"/>
                      <a:pt x="15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30"/>
              <p:cNvSpPr/>
              <p:nvPr/>
            </p:nvSpPr>
            <p:spPr>
              <a:xfrm>
                <a:off x="7547218" y="3417180"/>
                <a:ext cx="141227" cy="54298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614" extrusionOk="0">
                    <a:moveTo>
                      <a:pt x="1412" y="1"/>
                    </a:moveTo>
                    <a:cubicBezTo>
                      <a:pt x="774" y="1"/>
                      <a:pt x="59" y="503"/>
                      <a:pt x="28" y="525"/>
                    </a:cubicBezTo>
                    <a:cubicBezTo>
                      <a:pt x="4" y="542"/>
                      <a:pt x="1" y="570"/>
                      <a:pt x="14" y="593"/>
                    </a:cubicBezTo>
                    <a:cubicBezTo>
                      <a:pt x="24" y="606"/>
                      <a:pt x="41" y="613"/>
                      <a:pt x="55" y="613"/>
                    </a:cubicBezTo>
                    <a:cubicBezTo>
                      <a:pt x="64" y="613"/>
                      <a:pt x="75" y="610"/>
                      <a:pt x="81" y="603"/>
                    </a:cubicBezTo>
                    <a:cubicBezTo>
                      <a:pt x="91" y="597"/>
                      <a:pt x="799" y="96"/>
                      <a:pt x="1411" y="96"/>
                    </a:cubicBezTo>
                    <a:cubicBezTo>
                      <a:pt x="1454" y="96"/>
                      <a:pt x="1497" y="99"/>
                      <a:pt x="1539" y="104"/>
                    </a:cubicBezTo>
                    <a:cubicBezTo>
                      <a:pt x="1541" y="104"/>
                      <a:pt x="1543" y="104"/>
                      <a:pt x="1544" y="104"/>
                    </a:cubicBezTo>
                    <a:cubicBezTo>
                      <a:pt x="1566" y="104"/>
                      <a:pt x="1590" y="85"/>
                      <a:pt x="1593" y="59"/>
                    </a:cubicBezTo>
                    <a:cubicBezTo>
                      <a:pt x="1597" y="36"/>
                      <a:pt x="1576" y="9"/>
                      <a:pt x="1550" y="9"/>
                    </a:cubicBezTo>
                    <a:cubicBezTo>
                      <a:pt x="1504" y="3"/>
                      <a:pt x="1458" y="1"/>
                      <a:pt x="1412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30"/>
              <p:cNvSpPr/>
              <p:nvPr/>
            </p:nvSpPr>
            <p:spPr>
              <a:xfrm>
                <a:off x="7575604" y="3529487"/>
                <a:ext cx="129288" cy="47577"/>
              </a:xfrm>
              <a:custGeom>
                <a:avLst/>
                <a:gdLst/>
                <a:ahLst/>
                <a:cxnLst/>
                <a:rect l="l" t="t" r="r" b="b"/>
                <a:pathLst>
                  <a:path w="1462" h="538" extrusionOk="0">
                    <a:moveTo>
                      <a:pt x="1316" y="1"/>
                    </a:moveTo>
                    <a:cubicBezTo>
                      <a:pt x="636" y="1"/>
                      <a:pt x="53" y="434"/>
                      <a:pt x="27" y="454"/>
                    </a:cubicBezTo>
                    <a:cubicBezTo>
                      <a:pt x="3" y="470"/>
                      <a:pt x="0" y="501"/>
                      <a:pt x="17" y="521"/>
                    </a:cubicBezTo>
                    <a:cubicBezTo>
                      <a:pt x="27" y="535"/>
                      <a:pt x="41" y="538"/>
                      <a:pt x="54" y="538"/>
                    </a:cubicBezTo>
                    <a:cubicBezTo>
                      <a:pt x="64" y="538"/>
                      <a:pt x="75" y="538"/>
                      <a:pt x="84" y="531"/>
                    </a:cubicBezTo>
                    <a:cubicBezTo>
                      <a:pt x="91" y="524"/>
                      <a:pt x="671" y="96"/>
                      <a:pt x="1320" y="96"/>
                    </a:cubicBezTo>
                    <a:cubicBezTo>
                      <a:pt x="1350" y="96"/>
                      <a:pt x="1380" y="97"/>
                      <a:pt x="1411" y="99"/>
                    </a:cubicBezTo>
                    <a:cubicBezTo>
                      <a:pt x="1413" y="99"/>
                      <a:pt x="1414" y="99"/>
                      <a:pt x="1416" y="99"/>
                    </a:cubicBezTo>
                    <a:cubicBezTo>
                      <a:pt x="1438" y="99"/>
                      <a:pt x="1458" y="80"/>
                      <a:pt x="1461" y="55"/>
                    </a:cubicBezTo>
                    <a:cubicBezTo>
                      <a:pt x="1461" y="28"/>
                      <a:pt x="1441" y="4"/>
                      <a:pt x="1417" y="4"/>
                    </a:cubicBezTo>
                    <a:cubicBezTo>
                      <a:pt x="1384" y="2"/>
                      <a:pt x="1350" y="1"/>
                      <a:pt x="131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30"/>
              <p:cNvSpPr/>
              <p:nvPr/>
            </p:nvSpPr>
            <p:spPr>
              <a:xfrm>
                <a:off x="7953911" y="2889336"/>
                <a:ext cx="177749" cy="563315"/>
              </a:xfrm>
              <a:custGeom>
                <a:avLst/>
                <a:gdLst/>
                <a:ahLst/>
                <a:cxnLst/>
                <a:rect l="l" t="t" r="r" b="b"/>
                <a:pathLst>
                  <a:path w="2010" h="6370" extrusionOk="0">
                    <a:moveTo>
                      <a:pt x="109" y="0"/>
                    </a:moveTo>
                    <a:cubicBezTo>
                      <a:pt x="92" y="0"/>
                      <a:pt x="75" y="5"/>
                      <a:pt x="58" y="15"/>
                    </a:cubicBezTo>
                    <a:cubicBezTo>
                      <a:pt x="14" y="43"/>
                      <a:pt x="1" y="100"/>
                      <a:pt x="28" y="144"/>
                    </a:cubicBezTo>
                    <a:cubicBezTo>
                      <a:pt x="1570" y="2644"/>
                      <a:pt x="1813" y="6245"/>
                      <a:pt x="1816" y="6282"/>
                    </a:cubicBezTo>
                    <a:cubicBezTo>
                      <a:pt x="1820" y="6329"/>
                      <a:pt x="1860" y="6369"/>
                      <a:pt x="1911" y="6369"/>
                    </a:cubicBezTo>
                    <a:lnTo>
                      <a:pt x="1918" y="6369"/>
                    </a:lnTo>
                    <a:cubicBezTo>
                      <a:pt x="1969" y="6366"/>
                      <a:pt x="2009" y="6322"/>
                      <a:pt x="2005" y="6268"/>
                    </a:cubicBezTo>
                    <a:cubicBezTo>
                      <a:pt x="2002" y="6231"/>
                      <a:pt x="1756" y="2586"/>
                      <a:pt x="190" y="46"/>
                    </a:cubicBezTo>
                    <a:cubicBezTo>
                      <a:pt x="172" y="17"/>
                      <a:pt x="141" y="0"/>
                      <a:pt x="10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30"/>
              <p:cNvSpPr/>
              <p:nvPr/>
            </p:nvSpPr>
            <p:spPr>
              <a:xfrm>
                <a:off x="7897846" y="4008782"/>
                <a:ext cx="713916" cy="627605"/>
              </a:xfrm>
              <a:custGeom>
                <a:avLst/>
                <a:gdLst/>
                <a:ahLst/>
                <a:cxnLst/>
                <a:rect l="l" t="t" r="r" b="b"/>
                <a:pathLst>
                  <a:path w="8073" h="7097" extrusionOk="0">
                    <a:moveTo>
                      <a:pt x="110" y="0"/>
                    </a:moveTo>
                    <a:cubicBezTo>
                      <a:pt x="93" y="0"/>
                      <a:pt x="76" y="5"/>
                      <a:pt x="61" y="14"/>
                    </a:cubicBezTo>
                    <a:cubicBezTo>
                      <a:pt x="14" y="41"/>
                      <a:pt x="0" y="98"/>
                      <a:pt x="27" y="142"/>
                    </a:cubicBezTo>
                    <a:cubicBezTo>
                      <a:pt x="183" y="405"/>
                      <a:pt x="3871" y="6550"/>
                      <a:pt x="7957" y="7093"/>
                    </a:cubicBezTo>
                    <a:cubicBezTo>
                      <a:pt x="7960" y="7096"/>
                      <a:pt x="7964" y="7096"/>
                      <a:pt x="7971" y="7096"/>
                    </a:cubicBezTo>
                    <a:cubicBezTo>
                      <a:pt x="8018" y="7096"/>
                      <a:pt x="8058" y="7060"/>
                      <a:pt x="8065" y="7012"/>
                    </a:cubicBezTo>
                    <a:cubicBezTo>
                      <a:pt x="8072" y="6962"/>
                      <a:pt x="8035" y="6914"/>
                      <a:pt x="7981" y="6908"/>
                    </a:cubicBezTo>
                    <a:cubicBezTo>
                      <a:pt x="3986" y="6371"/>
                      <a:pt x="226" y="108"/>
                      <a:pt x="189" y="47"/>
                    </a:cubicBezTo>
                    <a:cubicBezTo>
                      <a:pt x="172" y="17"/>
                      <a:pt x="141" y="0"/>
                      <a:pt x="110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30"/>
              <p:cNvSpPr/>
              <p:nvPr/>
            </p:nvSpPr>
            <p:spPr>
              <a:xfrm>
                <a:off x="7382471" y="4650260"/>
                <a:ext cx="822334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4887" extrusionOk="0">
                    <a:moveTo>
                      <a:pt x="457" y="1"/>
                    </a:moveTo>
                    <a:lnTo>
                      <a:pt x="457" y="1"/>
                    </a:lnTo>
                    <a:cubicBezTo>
                      <a:pt x="457" y="1"/>
                      <a:pt x="1" y="4587"/>
                      <a:pt x="4674" y="4874"/>
                    </a:cubicBezTo>
                    <a:cubicBezTo>
                      <a:pt x="4815" y="4882"/>
                      <a:pt x="4951" y="4887"/>
                      <a:pt x="5082" y="4887"/>
                    </a:cubicBezTo>
                    <a:cubicBezTo>
                      <a:pt x="9299" y="4887"/>
                      <a:pt x="8515" y="548"/>
                      <a:pt x="8515" y="548"/>
                    </a:cubicBezTo>
                    <a:lnTo>
                      <a:pt x="45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30"/>
              <p:cNvSpPr/>
              <p:nvPr/>
            </p:nvSpPr>
            <p:spPr>
              <a:xfrm>
                <a:off x="7373009" y="4705794"/>
                <a:ext cx="802437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66" extrusionOk="0">
                    <a:moveTo>
                      <a:pt x="101" y="0"/>
                    </a:moveTo>
                    <a:cubicBezTo>
                      <a:pt x="51" y="0"/>
                      <a:pt x="10" y="37"/>
                      <a:pt x="7" y="89"/>
                    </a:cubicBezTo>
                    <a:cubicBezTo>
                      <a:pt x="0" y="139"/>
                      <a:pt x="41" y="186"/>
                      <a:pt x="91" y="190"/>
                    </a:cubicBezTo>
                    <a:lnTo>
                      <a:pt x="8966" y="966"/>
                    </a:lnTo>
                    <a:lnTo>
                      <a:pt x="8976" y="966"/>
                    </a:lnTo>
                    <a:cubicBezTo>
                      <a:pt x="9023" y="966"/>
                      <a:pt x="9064" y="929"/>
                      <a:pt x="9067" y="878"/>
                    </a:cubicBezTo>
                    <a:cubicBezTo>
                      <a:pt x="9074" y="827"/>
                      <a:pt x="9033" y="780"/>
                      <a:pt x="8983" y="777"/>
                    </a:cubicBezTo>
                    <a:lnTo>
                      <a:pt x="108" y="1"/>
                    </a:lnTo>
                    <a:cubicBezTo>
                      <a:pt x="106" y="0"/>
                      <a:pt x="104" y="0"/>
                      <a:pt x="1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30"/>
              <p:cNvSpPr/>
              <p:nvPr/>
            </p:nvSpPr>
            <p:spPr>
              <a:xfrm>
                <a:off x="4568247" y="4650260"/>
                <a:ext cx="822599" cy="432170"/>
              </a:xfrm>
              <a:custGeom>
                <a:avLst/>
                <a:gdLst/>
                <a:ahLst/>
                <a:cxnLst/>
                <a:rect l="l" t="t" r="r" b="b"/>
                <a:pathLst>
                  <a:path w="9302" h="4887" extrusionOk="0">
                    <a:moveTo>
                      <a:pt x="8842" y="1"/>
                    </a:moveTo>
                    <a:lnTo>
                      <a:pt x="788" y="548"/>
                    </a:lnTo>
                    <a:cubicBezTo>
                      <a:pt x="788" y="548"/>
                      <a:pt x="1" y="4887"/>
                      <a:pt x="4220" y="4887"/>
                    </a:cubicBezTo>
                    <a:cubicBezTo>
                      <a:pt x="4351" y="4887"/>
                      <a:pt x="4487" y="4882"/>
                      <a:pt x="4628" y="4874"/>
                    </a:cubicBezTo>
                    <a:cubicBezTo>
                      <a:pt x="9301" y="4587"/>
                      <a:pt x="8842" y="1"/>
                      <a:pt x="884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30"/>
              <p:cNvSpPr/>
              <p:nvPr/>
            </p:nvSpPr>
            <p:spPr>
              <a:xfrm>
                <a:off x="4597871" y="4705794"/>
                <a:ext cx="802171" cy="85426"/>
              </a:xfrm>
              <a:custGeom>
                <a:avLst/>
                <a:gdLst/>
                <a:ahLst/>
                <a:cxnLst/>
                <a:rect l="l" t="t" r="r" b="b"/>
                <a:pathLst>
                  <a:path w="9071" h="966" extrusionOk="0">
                    <a:moveTo>
                      <a:pt x="8973" y="0"/>
                    </a:moveTo>
                    <a:cubicBezTo>
                      <a:pt x="8971" y="0"/>
                      <a:pt x="8969" y="0"/>
                      <a:pt x="8966" y="1"/>
                    </a:cubicBezTo>
                    <a:lnTo>
                      <a:pt x="91" y="777"/>
                    </a:lnTo>
                    <a:cubicBezTo>
                      <a:pt x="38" y="780"/>
                      <a:pt x="1" y="827"/>
                      <a:pt x="4" y="878"/>
                    </a:cubicBezTo>
                    <a:cubicBezTo>
                      <a:pt x="7" y="929"/>
                      <a:pt x="51" y="966"/>
                      <a:pt x="99" y="966"/>
                    </a:cubicBezTo>
                    <a:lnTo>
                      <a:pt x="108" y="966"/>
                    </a:lnTo>
                    <a:lnTo>
                      <a:pt x="8979" y="190"/>
                    </a:lnTo>
                    <a:cubicBezTo>
                      <a:pt x="9034" y="186"/>
                      <a:pt x="9071" y="139"/>
                      <a:pt x="9068" y="89"/>
                    </a:cubicBezTo>
                    <a:cubicBezTo>
                      <a:pt x="9065" y="37"/>
                      <a:pt x="9020" y="0"/>
                      <a:pt x="897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30"/>
              <p:cNvSpPr/>
              <p:nvPr/>
            </p:nvSpPr>
            <p:spPr>
              <a:xfrm>
                <a:off x="5581399" y="1614693"/>
                <a:ext cx="184205" cy="255039"/>
              </a:xfrm>
              <a:custGeom>
                <a:avLst/>
                <a:gdLst/>
                <a:ahLst/>
                <a:cxnLst/>
                <a:rect l="l" t="t" r="r" b="b"/>
                <a:pathLst>
                  <a:path w="2083" h="2884" extrusionOk="0">
                    <a:moveTo>
                      <a:pt x="1145" y="1"/>
                    </a:moveTo>
                    <a:cubicBezTo>
                      <a:pt x="974" y="1"/>
                      <a:pt x="800" y="46"/>
                      <a:pt x="651" y="132"/>
                    </a:cubicBezTo>
                    <a:cubicBezTo>
                      <a:pt x="338" y="318"/>
                      <a:pt x="139" y="659"/>
                      <a:pt x="68" y="1017"/>
                    </a:cubicBezTo>
                    <a:cubicBezTo>
                      <a:pt x="0" y="1370"/>
                      <a:pt x="55" y="1742"/>
                      <a:pt x="159" y="2090"/>
                    </a:cubicBezTo>
                    <a:cubicBezTo>
                      <a:pt x="234" y="2326"/>
                      <a:pt x="338" y="2565"/>
                      <a:pt x="530" y="2720"/>
                    </a:cubicBezTo>
                    <a:cubicBezTo>
                      <a:pt x="670" y="2832"/>
                      <a:pt x="845" y="2884"/>
                      <a:pt x="1022" y="2884"/>
                    </a:cubicBezTo>
                    <a:cubicBezTo>
                      <a:pt x="1273" y="2884"/>
                      <a:pt x="1529" y="2782"/>
                      <a:pt x="1704" y="2602"/>
                    </a:cubicBezTo>
                    <a:cubicBezTo>
                      <a:pt x="2042" y="2258"/>
                      <a:pt x="2032" y="1786"/>
                      <a:pt x="2059" y="1341"/>
                    </a:cubicBezTo>
                    <a:cubicBezTo>
                      <a:pt x="2082" y="939"/>
                      <a:pt x="2008" y="443"/>
                      <a:pt x="1674" y="176"/>
                    </a:cubicBezTo>
                    <a:cubicBezTo>
                      <a:pt x="1525" y="57"/>
                      <a:pt x="1336" y="1"/>
                      <a:pt x="1145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30"/>
              <p:cNvSpPr/>
              <p:nvPr/>
            </p:nvSpPr>
            <p:spPr>
              <a:xfrm>
                <a:off x="5641709" y="1643079"/>
                <a:ext cx="73222" cy="197028"/>
              </a:xfrm>
              <a:custGeom>
                <a:avLst/>
                <a:gdLst/>
                <a:ahLst/>
                <a:cxnLst/>
                <a:rect l="l" t="t" r="r" b="b"/>
                <a:pathLst>
                  <a:path w="828" h="2228" extrusionOk="0">
                    <a:moveTo>
                      <a:pt x="57" y="0"/>
                    </a:moveTo>
                    <a:cubicBezTo>
                      <a:pt x="37" y="0"/>
                      <a:pt x="18" y="13"/>
                      <a:pt x="10" y="31"/>
                    </a:cubicBezTo>
                    <a:cubicBezTo>
                      <a:pt x="0" y="54"/>
                      <a:pt x="14" y="82"/>
                      <a:pt x="37" y="91"/>
                    </a:cubicBezTo>
                    <a:cubicBezTo>
                      <a:pt x="476" y="277"/>
                      <a:pt x="672" y="777"/>
                      <a:pt x="706" y="1178"/>
                    </a:cubicBezTo>
                    <a:cubicBezTo>
                      <a:pt x="739" y="1543"/>
                      <a:pt x="672" y="1890"/>
                      <a:pt x="510" y="2157"/>
                    </a:cubicBezTo>
                    <a:cubicBezTo>
                      <a:pt x="496" y="2177"/>
                      <a:pt x="503" y="2208"/>
                      <a:pt x="527" y="2221"/>
                    </a:cubicBezTo>
                    <a:cubicBezTo>
                      <a:pt x="533" y="2224"/>
                      <a:pt x="544" y="2228"/>
                      <a:pt x="550" y="2228"/>
                    </a:cubicBezTo>
                    <a:cubicBezTo>
                      <a:pt x="567" y="2228"/>
                      <a:pt x="584" y="2221"/>
                      <a:pt x="591" y="2204"/>
                    </a:cubicBezTo>
                    <a:cubicBezTo>
                      <a:pt x="810" y="1843"/>
                      <a:pt x="827" y="1441"/>
                      <a:pt x="804" y="1171"/>
                    </a:cubicBezTo>
                    <a:cubicBezTo>
                      <a:pt x="763" y="739"/>
                      <a:pt x="550" y="206"/>
                      <a:pt x="75" y="4"/>
                    </a:cubicBezTo>
                    <a:cubicBezTo>
                      <a:pt x="69" y="2"/>
                      <a:pt x="63" y="0"/>
                      <a:pt x="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30"/>
              <p:cNvSpPr/>
              <p:nvPr/>
            </p:nvSpPr>
            <p:spPr>
              <a:xfrm>
                <a:off x="5658688" y="1690832"/>
                <a:ext cx="49080" cy="121241"/>
              </a:xfrm>
              <a:custGeom>
                <a:avLst/>
                <a:gdLst/>
                <a:ahLst/>
                <a:cxnLst/>
                <a:rect l="l" t="t" r="r" b="b"/>
                <a:pathLst>
                  <a:path w="555" h="1371" extrusionOk="0">
                    <a:moveTo>
                      <a:pt x="401" y="0"/>
                    </a:moveTo>
                    <a:cubicBezTo>
                      <a:pt x="389" y="0"/>
                      <a:pt x="378" y="5"/>
                      <a:pt x="369" y="14"/>
                    </a:cubicBezTo>
                    <a:cubicBezTo>
                      <a:pt x="355" y="28"/>
                      <a:pt x="0" y="352"/>
                      <a:pt x="31" y="749"/>
                    </a:cubicBezTo>
                    <a:cubicBezTo>
                      <a:pt x="51" y="982"/>
                      <a:pt x="199" y="1188"/>
                      <a:pt x="473" y="1364"/>
                    </a:cubicBezTo>
                    <a:cubicBezTo>
                      <a:pt x="480" y="1370"/>
                      <a:pt x="490" y="1370"/>
                      <a:pt x="500" y="1370"/>
                    </a:cubicBezTo>
                    <a:cubicBezTo>
                      <a:pt x="514" y="1370"/>
                      <a:pt x="531" y="1364"/>
                      <a:pt x="537" y="1350"/>
                    </a:cubicBezTo>
                    <a:cubicBezTo>
                      <a:pt x="554" y="1327"/>
                      <a:pt x="547" y="1299"/>
                      <a:pt x="523" y="1283"/>
                    </a:cubicBezTo>
                    <a:cubicBezTo>
                      <a:pt x="277" y="1127"/>
                      <a:pt x="146" y="942"/>
                      <a:pt x="129" y="739"/>
                    </a:cubicBezTo>
                    <a:cubicBezTo>
                      <a:pt x="98" y="388"/>
                      <a:pt x="429" y="88"/>
                      <a:pt x="433" y="84"/>
                    </a:cubicBezTo>
                    <a:cubicBezTo>
                      <a:pt x="453" y="68"/>
                      <a:pt x="456" y="37"/>
                      <a:pt x="436" y="17"/>
                    </a:cubicBezTo>
                    <a:cubicBezTo>
                      <a:pt x="427" y="6"/>
                      <a:pt x="414" y="0"/>
                      <a:pt x="40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30"/>
              <p:cNvSpPr/>
              <p:nvPr/>
            </p:nvSpPr>
            <p:spPr>
              <a:xfrm>
                <a:off x="6867538" y="1724082"/>
                <a:ext cx="204456" cy="253890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2871" extrusionOk="0">
                    <a:moveTo>
                      <a:pt x="1276" y="1"/>
                    </a:moveTo>
                    <a:cubicBezTo>
                      <a:pt x="1183" y="1"/>
                      <a:pt x="1090" y="16"/>
                      <a:pt x="1002" y="49"/>
                    </a:cubicBezTo>
                    <a:cubicBezTo>
                      <a:pt x="600" y="202"/>
                      <a:pt x="378" y="644"/>
                      <a:pt x="273" y="1035"/>
                    </a:cubicBezTo>
                    <a:cubicBezTo>
                      <a:pt x="158" y="1466"/>
                      <a:pt x="0" y="1912"/>
                      <a:pt x="212" y="2344"/>
                    </a:cubicBezTo>
                    <a:cubicBezTo>
                      <a:pt x="363" y="2653"/>
                      <a:pt x="700" y="2871"/>
                      <a:pt x="1036" y="2871"/>
                    </a:cubicBezTo>
                    <a:cubicBezTo>
                      <a:pt x="1121" y="2871"/>
                      <a:pt x="1207" y="2856"/>
                      <a:pt x="1289" y="2826"/>
                    </a:cubicBezTo>
                    <a:cubicBezTo>
                      <a:pt x="1522" y="2739"/>
                      <a:pt x="1697" y="2543"/>
                      <a:pt x="1839" y="2344"/>
                    </a:cubicBezTo>
                    <a:cubicBezTo>
                      <a:pt x="2048" y="2047"/>
                      <a:pt x="2217" y="1709"/>
                      <a:pt x="2264" y="1352"/>
                    </a:cubicBezTo>
                    <a:cubicBezTo>
                      <a:pt x="2312" y="991"/>
                      <a:pt x="2227" y="603"/>
                      <a:pt x="1988" y="329"/>
                    </a:cubicBezTo>
                    <a:cubicBezTo>
                      <a:pt x="1810" y="127"/>
                      <a:pt x="1542" y="1"/>
                      <a:pt x="1276" y="1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30"/>
              <p:cNvSpPr/>
              <p:nvPr/>
            </p:nvSpPr>
            <p:spPr>
              <a:xfrm>
                <a:off x="6919977" y="1750965"/>
                <a:ext cx="88698" cy="190837"/>
              </a:xfrm>
              <a:custGeom>
                <a:avLst/>
                <a:gdLst/>
                <a:ahLst/>
                <a:cxnLst/>
                <a:rect l="l" t="t" r="r" b="b"/>
                <a:pathLst>
                  <a:path w="1003" h="2158" extrusionOk="0">
                    <a:moveTo>
                      <a:pt x="949" y="0"/>
                    </a:moveTo>
                    <a:cubicBezTo>
                      <a:pt x="944" y="0"/>
                      <a:pt x="940" y="1"/>
                      <a:pt x="935" y="2"/>
                    </a:cubicBezTo>
                    <a:cubicBezTo>
                      <a:pt x="440" y="150"/>
                      <a:pt x="169" y="656"/>
                      <a:pt x="85" y="1081"/>
                    </a:cubicBezTo>
                    <a:cubicBezTo>
                      <a:pt x="28" y="1348"/>
                      <a:pt x="1" y="1746"/>
                      <a:pt x="180" y="2131"/>
                    </a:cubicBezTo>
                    <a:cubicBezTo>
                      <a:pt x="186" y="2148"/>
                      <a:pt x="203" y="2158"/>
                      <a:pt x="224" y="2158"/>
                    </a:cubicBezTo>
                    <a:cubicBezTo>
                      <a:pt x="230" y="2158"/>
                      <a:pt x="237" y="2158"/>
                      <a:pt x="244" y="2155"/>
                    </a:cubicBezTo>
                    <a:cubicBezTo>
                      <a:pt x="267" y="2145"/>
                      <a:pt x="278" y="2114"/>
                      <a:pt x="267" y="2091"/>
                    </a:cubicBezTo>
                    <a:cubicBezTo>
                      <a:pt x="136" y="1810"/>
                      <a:pt x="105" y="1456"/>
                      <a:pt x="177" y="1099"/>
                    </a:cubicBezTo>
                    <a:cubicBezTo>
                      <a:pt x="258" y="704"/>
                      <a:pt x="507" y="228"/>
                      <a:pt x="962" y="93"/>
                    </a:cubicBezTo>
                    <a:cubicBezTo>
                      <a:pt x="990" y="86"/>
                      <a:pt x="1003" y="59"/>
                      <a:pt x="996" y="36"/>
                    </a:cubicBezTo>
                    <a:cubicBezTo>
                      <a:pt x="988" y="13"/>
                      <a:pt x="970" y="0"/>
                      <a:pt x="949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30"/>
              <p:cNvSpPr/>
              <p:nvPr/>
            </p:nvSpPr>
            <p:spPr>
              <a:xfrm>
                <a:off x="6925637" y="1793058"/>
                <a:ext cx="58365" cy="119826"/>
              </a:xfrm>
              <a:custGeom>
                <a:avLst/>
                <a:gdLst/>
                <a:ahLst/>
                <a:cxnLst/>
                <a:rect l="l" t="t" r="r" b="b"/>
                <a:pathLst>
                  <a:path w="660" h="1355" extrusionOk="0">
                    <a:moveTo>
                      <a:pt x="289" y="1"/>
                    </a:moveTo>
                    <a:cubicBezTo>
                      <a:pt x="278" y="1"/>
                      <a:pt x="268" y="4"/>
                      <a:pt x="261" y="12"/>
                    </a:cubicBezTo>
                    <a:cubicBezTo>
                      <a:pt x="241" y="32"/>
                      <a:pt x="237" y="62"/>
                      <a:pt x="258" y="79"/>
                    </a:cubicBezTo>
                    <a:cubicBezTo>
                      <a:pt x="258" y="82"/>
                      <a:pt x="554" y="420"/>
                      <a:pt x="487" y="767"/>
                    </a:cubicBezTo>
                    <a:cubicBezTo>
                      <a:pt x="450" y="967"/>
                      <a:pt x="295" y="1132"/>
                      <a:pt x="35" y="1264"/>
                    </a:cubicBezTo>
                    <a:cubicBezTo>
                      <a:pt x="11" y="1274"/>
                      <a:pt x="1" y="1304"/>
                      <a:pt x="11" y="1328"/>
                    </a:cubicBezTo>
                    <a:cubicBezTo>
                      <a:pt x="21" y="1345"/>
                      <a:pt x="38" y="1355"/>
                      <a:pt x="55" y="1355"/>
                    </a:cubicBezTo>
                    <a:cubicBezTo>
                      <a:pt x="62" y="1355"/>
                      <a:pt x="68" y="1351"/>
                      <a:pt x="75" y="1348"/>
                    </a:cubicBezTo>
                    <a:cubicBezTo>
                      <a:pt x="365" y="1206"/>
                      <a:pt x="538" y="1014"/>
                      <a:pt x="582" y="784"/>
                    </a:cubicBezTo>
                    <a:cubicBezTo>
                      <a:pt x="659" y="393"/>
                      <a:pt x="342" y="32"/>
                      <a:pt x="328" y="18"/>
                    </a:cubicBezTo>
                    <a:cubicBezTo>
                      <a:pt x="317" y="7"/>
                      <a:pt x="302" y="1"/>
                      <a:pt x="289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30"/>
              <p:cNvSpPr/>
              <p:nvPr/>
            </p:nvSpPr>
            <p:spPr>
              <a:xfrm>
                <a:off x="5900370" y="1982919"/>
                <a:ext cx="831796" cy="688535"/>
              </a:xfrm>
              <a:custGeom>
                <a:avLst/>
                <a:gdLst/>
                <a:ahLst/>
                <a:cxnLst/>
                <a:rect l="l" t="t" r="r" b="b"/>
                <a:pathLst>
                  <a:path w="9406" h="7786" extrusionOk="0">
                    <a:moveTo>
                      <a:pt x="3026" y="0"/>
                    </a:moveTo>
                    <a:cubicBezTo>
                      <a:pt x="1837" y="0"/>
                      <a:pt x="807" y="107"/>
                      <a:pt x="315" y="416"/>
                    </a:cubicBezTo>
                    <a:cubicBezTo>
                      <a:pt x="315" y="416"/>
                      <a:pt x="0" y="3864"/>
                      <a:pt x="126" y="4867"/>
                    </a:cubicBezTo>
                    <a:cubicBezTo>
                      <a:pt x="248" y="5846"/>
                      <a:pt x="3528" y="7785"/>
                      <a:pt x="4770" y="7785"/>
                    </a:cubicBezTo>
                    <a:cubicBezTo>
                      <a:pt x="4799" y="7785"/>
                      <a:pt x="4826" y="7784"/>
                      <a:pt x="4853" y="7782"/>
                    </a:cubicBezTo>
                    <a:cubicBezTo>
                      <a:pt x="6021" y="7687"/>
                      <a:pt x="8966" y="6371"/>
                      <a:pt x="9186" y="3895"/>
                    </a:cubicBezTo>
                    <a:cubicBezTo>
                      <a:pt x="9405" y="1418"/>
                      <a:pt x="9186" y="541"/>
                      <a:pt x="9186" y="541"/>
                    </a:cubicBezTo>
                    <a:cubicBezTo>
                      <a:pt x="9186" y="541"/>
                      <a:pt x="5702" y="0"/>
                      <a:pt x="3026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30"/>
              <p:cNvSpPr/>
              <p:nvPr/>
            </p:nvSpPr>
            <p:spPr>
              <a:xfrm>
                <a:off x="6280888" y="2395007"/>
                <a:ext cx="77290" cy="140077"/>
              </a:xfrm>
              <a:custGeom>
                <a:avLst/>
                <a:gdLst/>
                <a:ahLst/>
                <a:cxnLst/>
                <a:rect l="l" t="t" r="r" b="b"/>
                <a:pathLst>
                  <a:path w="874" h="1584" extrusionOk="0">
                    <a:moveTo>
                      <a:pt x="476" y="1"/>
                    </a:moveTo>
                    <a:cubicBezTo>
                      <a:pt x="473" y="1"/>
                      <a:pt x="471" y="1"/>
                      <a:pt x="469" y="1"/>
                    </a:cubicBezTo>
                    <a:cubicBezTo>
                      <a:pt x="442" y="1"/>
                      <a:pt x="422" y="25"/>
                      <a:pt x="425" y="51"/>
                    </a:cubicBezTo>
                    <a:cubicBezTo>
                      <a:pt x="432" y="217"/>
                      <a:pt x="422" y="386"/>
                      <a:pt x="388" y="548"/>
                    </a:cubicBezTo>
                    <a:cubicBezTo>
                      <a:pt x="385" y="568"/>
                      <a:pt x="391" y="584"/>
                      <a:pt x="408" y="598"/>
                    </a:cubicBezTo>
                    <a:cubicBezTo>
                      <a:pt x="415" y="603"/>
                      <a:pt x="424" y="606"/>
                      <a:pt x="432" y="606"/>
                    </a:cubicBezTo>
                    <a:cubicBezTo>
                      <a:pt x="441" y="606"/>
                      <a:pt x="451" y="603"/>
                      <a:pt x="459" y="598"/>
                    </a:cubicBezTo>
                    <a:cubicBezTo>
                      <a:pt x="481" y="585"/>
                      <a:pt x="505" y="579"/>
                      <a:pt x="531" y="579"/>
                    </a:cubicBezTo>
                    <a:cubicBezTo>
                      <a:pt x="602" y="579"/>
                      <a:pt x="679" y="627"/>
                      <a:pt x="718" y="689"/>
                    </a:cubicBezTo>
                    <a:cubicBezTo>
                      <a:pt x="779" y="791"/>
                      <a:pt x="779" y="922"/>
                      <a:pt x="769" y="1023"/>
                    </a:cubicBezTo>
                    <a:cubicBezTo>
                      <a:pt x="763" y="1104"/>
                      <a:pt x="749" y="1209"/>
                      <a:pt x="705" y="1300"/>
                    </a:cubicBezTo>
                    <a:cubicBezTo>
                      <a:pt x="665" y="1388"/>
                      <a:pt x="597" y="1452"/>
                      <a:pt x="520" y="1475"/>
                    </a:cubicBezTo>
                    <a:cubicBezTo>
                      <a:pt x="494" y="1483"/>
                      <a:pt x="468" y="1487"/>
                      <a:pt x="443" y="1487"/>
                    </a:cubicBezTo>
                    <a:cubicBezTo>
                      <a:pt x="289" y="1487"/>
                      <a:pt x="149" y="1354"/>
                      <a:pt x="87" y="1290"/>
                    </a:cubicBezTo>
                    <a:cubicBezTo>
                      <a:pt x="79" y="1279"/>
                      <a:pt x="66" y="1274"/>
                      <a:pt x="54" y="1274"/>
                    </a:cubicBezTo>
                    <a:cubicBezTo>
                      <a:pt x="42" y="1274"/>
                      <a:pt x="30" y="1278"/>
                      <a:pt x="20" y="1286"/>
                    </a:cubicBezTo>
                    <a:cubicBezTo>
                      <a:pt x="0" y="1303"/>
                      <a:pt x="0" y="1333"/>
                      <a:pt x="17" y="1354"/>
                    </a:cubicBezTo>
                    <a:cubicBezTo>
                      <a:pt x="156" y="1503"/>
                      <a:pt x="307" y="1584"/>
                      <a:pt x="445" y="1584"/>
                    </a:cubicBezTo>
                    <a:cubicBezTo>
                      <a:pt x="483" y="1584"/>
                      <a:pt x="516" y="1576"/>
                      <a:pt x="547" y="1567"/>
                    </a:cubicBezTo>
                    <a:cubicBezTo>
                      <a:pt x="648" y="1536"/>
                      <a:pt x="739" y="1455"/>
                      <a:pt x="793" y="1344"/>
                    </a:cubicBezTo>
                    <a:cubicBezTo>
                      <a:pt x="844" y="1239"/>
                      <a:pt x="857" y="1121"/>
                      <a:pt x="864" y="1034"/>
                    </a:cubicBezTo>
                    <a:cubicBezTo>
                      <a:pt x="874" y="915"/>
                      <a:pt x="874" y="763"/>
                      <a:pt x="799" y="638"/>
                    </a:cubicBezTo>
                    <a:cubicBezTo>
                      <a:pt x="742" y="550"/>
                      <a:pt x="638" y="484"/>
                      <a:pt x="531" y="484"/>
                    </a:cubicBezTo>
                    <a:cubicBezTo>
                      <a:pt x="520" y="484"/>
                      <a:pt x="508" y="485"/>
                      <a:pt x="496" y="487"/>
                    </a:cubicBezTo>
                    <a:cubicBezTo>
                      <a:pt x="520" y="341"/>
                      <a:pt x="526" y="193"/>
                      <a:pt x="520" y="45"/>
                    </a:cubicBezTo>
                    <a:cubicBezTo>
                      <a:pt x="516" y="20"/>
                      <a:pt x="499" y="1"/>
                      <a:pt x="476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30"/>
              <p:cNvSpPr/>
              <p:nvPr/>
            </p:nvSpPr>
            <p:spPr>
              <a:xfrm>
                <a:off x="5718909" y="1313055"/>
                <a:ext cx="1219130" cy="977975"/>
              </a:xfrm>
              <a:custGeom>
                <a:avLst/>
                <a:gdLst/>
                <a:ahLst/>
                <a:cxnLst/>
                <a:rect l="l" t="t" r="r" b="b"/>
                <a:pathLst>
                  <a:path w="13786" h="11059" extrusionOk="0">
                    <a:moveTo>
                      <a:pt x="5818" y="0"/>
                    </a:moveTo>
                    <a:cubicBezTo>
                      <a:pt x="4819" y="0"/>
                      <a:pt x="3820" y="68"/>
                      <a:pt x="2832" y="206"/>
                    </a:cubicBezTo>
                    <a:cubicBezTo>
                      <a:pt x="2083" y="307"/>
                      <a:pt x="1169" y="433"/>
                      <a:pt x="747" y="1148"/>
                    </a:cubicBezTo>
                    <a:cubicBezTo>
                      <a:pt x="359" y="1802"/>
                      <a:pt x="362" y="2828"/>
                      <a:pt x="271" y="3554"/>
                    </a:cubicBezTo>
                    <a:cubicBezTo>
                      <a:pt x="82" y="5015"/>
                      <a:pt x="1" y="6486"/>
                      <a:pt x="35" y="7957"/>
                    </a:cubicBezTo>
                    <a:cubicBezTo>
                      <a:pt x="45" y="8393"/>
                      <a:pt x="68" y="8851"/>
                      <a:pt x="305" y="9219"/>
                    </a:cubicBezTo>
                    <a:cubicBezTo>
                      <a:pt x="578" y="9651"/>
                      <a:pt x="1085" y="9871"/>
                      <a:pt x="1566" y="10045"/>
                    </a:cubicBezTo>
                    <a:cubicBezTo>
                      <a:pt x="3436" y="10720"/>
                      <a:pt x="5424" y="11059"/>
                      <a:pt x="7412" y="11059"/>
                    </a:cubicBezTo>
                    <a:cubicBezTo>
                      <a:pt x="9037" y="11059"/>
                      <a:pt x="10663" y="10832"/>
                      <a:pt x="12223" y="10377"/>
                    </a:cubicBezTo>
                    <a:cubicBezTo>
                      <a:pt x="12382" y="10329"/>
                      <a:pt x="12550" y="10275"/>
                      <a:pt x="12665" y="10154"/>
                    </a:cubicBezTo>
                    <a:cubicBezTo>
                      <a:pt x="12783" y="10033"/>
                      <a:pt x="12834" y="9863"/>
                      <a:pt x="12874" y="9698"/>
                    </a:cubicBezTo>
                    <a:cubicBezTo>
                      <a:pt x="13482" y="7349"/>
                      <a:pt x="13785" y="4920"/>
                      <a:pt x="13779" y="2494"/>
                    </a:cubicBezTo>
                    <a:cubicBezTo>
                      <a:pt x="13779" y="2325"/>
                      <a:pt x="13775" y="2149"/>
                      <a:pt x="13701" y="1998"/>
                    </a:cubicBezTo>
                    <a:cubicBezTo>
                      <a:pt x="13627" y="1853"/>
                      <a:pt x="13499" y="1749"/>
                      <a:pt x="13370" y="1654"/>
                    </a:cubicBezTo>
                    <a:cubicBezTo>
                      <a:pt x="12473" y="999"/>
                      <a:pt x="11376" y="682"/>
                      <a:pt x="10289" y="456"/>
                    </a:cubicBezTo>
                    <a:cubicBezTo>
                      <a:pt x="8822" y="154"/>
                      <a:pt x="7320" y="0"/>
                      <a:pt x="5818" y="0"/>
                    </a:cubicBezTo>
                    <a:close/>
                  </a:path>
                </a:pathLst>
              </a:custGeom>
              <a:solidFill>
                <a:srgbClr val="EAB8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285;p30"/>
              <p:cNvSpPr/>
              <p:nvPr/>
            </p:nvSpPr>
            <p:spPr>
              <a:xfrm>
                <a:off x="5641709" y="1116650"/>
                <a:ext cx="1575867" cy="637864"/>
              </a:xfrm>
              <a:custGeom>
                <a:avLst/>
                <a:gdLst/>
                <a:ahLst/>
                <a:cxnLst/>
                <a:rect l="l" t="t" r="r" b="b"/>
                <a:pathLst>
                  <a:path w="17820" h="7213" extrusionOk="0">
                    <a:moveTo>
                      <a:pt x="4441" y="0"/>
                    </a:moveTo>
                    <a:cubicBezTo>
                      <a:pt x="3078" y="0"/>
                      <a:pt x="1868" y="388"/>
                      <a:pt x="1380" y="1587"/>
                    </a:cubicBezTo>
                    <a:cubicBezTo>
                      <a:pt x="0" y="4978"/>
                      <a:pt x="1144" y="5775"/>
                      <a:pt x="1144" y="5775"/>
                    </a:cubicBezTo>
                    <a:cubicBezTo>
                      <a:pt x="1144" y="5775"/>
                      <a:pt x="5254" y="5744"/>
                      <a:pt x="8315" y="2637"/>
                    </a:cubicBezTo>
                    <a:cubicBezTo>
                      <a:pt x="8315" y="2637"/>
                      <a:pt x="9924" y="4664"/>
                      <a:pt x="11084" y="4664"/>
                    </a:cubicBezTo>
                    <a:cubicBezTo>
                      <a:pt x="11379" y="4664"/>
                      <a:pt x="11644" y="4533"/>
                      <a:pt x="11847" y="4205"/>
                    </a:cubicBezTo>
                    <a:cubicBezTo>
                      <a:pt x="11847" y="4205"/>
                      <a:pt x="12188" y="4777"/>
                      <a:pt x="12641" y="4777"/>
                    </a:cubicBezTo>
                    <a:cubicBezTo>
                      <a:pt x="12867" y="4777"/>
                      <a:pt x="13122" y="4634"/>
                      <a:pt x="13376" y="4205"/>
                    </a:cubicBezTo>
                    <a:lnTo>
                      <a:pt x="13376" y="4205"/>
                    </a:lnTo>
                    <a:cubicBezTo>
                      <a:pt x="13376" y="4206"/>
                      <a:pt x="12988" y="6926"/>
                      <a:pt x="14551" y="7212"/>
                    </a:cubicBezTo>
                    <a:cubicBezTo>
                      <a:pt x="14551" y="7212"/>
                      <a:pt x="17820" y="1492"/>
                      <a:pt x="9938" y="1300"/>
                    </a:cubicBezTo>
                    <a:cubicBezTo>
                      <a:pt x="9938" y="1300"/>
                      <a:pt x="6935" y="0"/>
                      <a:pt x="4441" y="0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30"/>
              <p:cNvSpPr/>
              <p:nvPr/>
            </p:nvSpPr>
            <p:spPr>
              <a:xfrm>
                <a:off x="5689727" y="1602135"/>
                <a:ext cx="1246545" cy="775907"/>
              </a:xfrm>
              <a:custGeom>
                <a:avLst/>
                <a:gdLst/>
                <a:ahLst/>
                <a:cxnLst/>
                <a:rect l="l" t="t" r="r" b="b"/>
                <a:pathLst>
                  <a:path w="14096" h="8774" extrusionOk="0">
                    <a:moveTo>
                      <a:pt x="586" y="1"/>
                    </a:moveTo>
                    <a:cubicBezTo>
                      <a:pt x="550" y="1"/>
                      <a:pt x="426" y="795"/>
                      <a:pt x="423" y="848"/>
                    </a:cubicBezTo>
                    <a:cubicBezTo>
                      <a:pt x="354" y="1483"/>
                      <a:pt x="311" y="2117"/>
                      <a:pt x="267" y="2752"/>
                    </a:cubicBezTo>
                    <a:cubicBezTo>
                      <a:pt x="233" y="3288"/>
                      <a:pt x="200" y="3828"/>
                      <a:pt x="169" y="4367"/>
                    </a:cubicBezTo>
                    <a:cubicBezTo>
                      <a:pt x="129" y="5133"/>
                      <a:pt x="1" y="5903"/>
                      <a:pt x="186" y="6662"/>
                    </a:cubicBezTo>
                    <a:cubicBezTo>
                      <a:pt x="203" y="6733"/>
                      <a:pt x="223" y="6804"/>
                      <a:pt x="247" y="6871"/>
                    </a:cubicBezTo>
                    <a:cubicBezTo>
                      <a:pt x="294" y="7016"/>
                      <a:pt x="354" y="7158"/>
                      <a:pt x="446" y="7279"/>
                    </a:cubicBezTo>
                    <a:cubicBezTo>
                      <a:pt x="645" y="7539"/>
                      <a:pt x="969" y="7667"/>
                      <a:pt x="1283" y="7756"/>
                    </a:cubicBezTo>
                    <a:cubicBezTo>
                      <a:pt x="1468" y="7807"/>
                      <a:pt x="1661" y="7852"/>
                      <a:pt x="1854" y="7852"/>
                    </a:cubicBezTo>
                    <a:cubicBezTo>
                      <a:pt x="1878" y="7852"/>
                      <a:pt x="1903" y="7851"/>
                      <a:pt x="1927" y="7850"/>
                    </a:cubicBezTo>
                    <a:cubicBezTo>
                      <a:pt x="1996" y="7847"/>
                      <a:pt x="2117" y="7801"/>
                      <a:pt x="2200" y="7801"/>
                    </a:cubicBezTo>
                    <a:cubicBezTo>
                      <a:pt x="2218" y="7801"/>
                      <a:pt x="2234" y="7804"/>
                      <a:pt x="2248" y="7809"/>
                    </a:cubicBezTo>
                    <a:cubicBezTo>
                      <a:pt x="2292" y="7833"/>
                      <a:pt x="2356" y="7965"/>
                      <a:pt x="2396" y="8008"/>
                    </a:cubicBezTo>
                    <a:cubicBezTo>
                      <a:pt x="2599" y="8221"/>
                      <a:pt x="2872" y="8335"/>
                      <a:pt x="3159" y="8376"/>
                    </a:cubicBezTo>
                    <a:cubicBezTo>
                      <a:pt x="3259" y="8390"/>
                      <a:pt x="3362" y="8398"/>
                      <a:pt x="3466" y="8398"/>
                    </a:cubicBezTo>
                    <a:cubicBezTo>
                      <a:pt x="3728" y="8398"/>
                      <a:pt x="3997" y="8353"/>
                      <a:pt x="4238" y="8268"/>
                    </a:cubicBezTo>
                    <a:cubicBezTo>
                      <a:pt x="4592" y="8650"/>
                      <a:pt x="5022" y="8773"/>
                      <a:pt x="5430" y="8773"/>
                    </a:cubicBezTo>
                    <a:cubicBezTo>
                      <a:pt x="6159" y="8773"/>
                      <a:pt x="6813" y="8380"/>
                      <a:pt x="6813" y="8380"/>
                    </a:cubicBezTo>
                    <a:cubicBezTo>
                      <a:pt x="7092" y="8660"/>
                      <a:pt x="7426" y="8759"/>
                      <a:pt x="7757" y="8759"/>
                    </a:cubicBezTo>
                    <a:cubicBezTo>
                      <a:pt x="8548" y="8759"/>
                      <a:pt x="9327" y="8198"/>
                      <a:pt x="9327" y="8198"/>
                    </a:cubicBezTo>
                    <a:cubicBezTo>
                      <a:pt x="9670" y="8409"/>
                      <a:pt x="10007" y="8488"/>
                      <a:pt x="10319" y="8488"/>
                    </a:cubicBezTo>
                    <a:cubicBezTo>
                      <a:pt x="11248" y="8488"/>
                      <a:pt x="11959" y="7789"/>
                      <a:pt x="11959" y="7789"/>
                    </a:cubicBezTo>
                    <a:cubicBezTo>
                      <a:pt x="12102" y="7818"/>
                      <a:pt x="12233" y="7831"/>
                      <a:pt x="12354" y="7831"/>
                    </a:cubicBezTo>
                    <a:cubicBezTo>
                      <a:pt x="13875" y="7831"/>
                      <a:pt x="13695" y="5687"/>
                      <a:pt x="13889" y="5127"/>
                    </a:cubicBezTo>
                    <a:cubicBezTo>
                      <a:pt x="14095" y="4523"/>
                      <a:pt x="13889" y="1209"/>
                      <a:pt x="13889" y="1209"/>
                    </a:cubicBezTo>
                    <a:cubicBezTo>
                      <a:pt x="13889" y="1209"/>
                      <a:pt x="12615" y="3028"/>
                      <a:pt x="7426" y="3028"/>
                    </a:cubicBezTo>
                    <a:cubicBezTo>
                      <a:pt x="7401" y="3028"/>
                      <a:pt x="7377" y="3028"/>
                      <a:pt x="7353" y="3028"/>
                    </a:cubicBezTo>
                    <a:cubicBezTo>
                      <a:pt x="2106" y="3007"/>
                      <a:pt x="776" y="143"/>
                      <a:pt x="776" y="143"/>
                    </a:cubicBezTo>
                    <a:lnTo>
                      <a:pt x="588" y="1"/>
                    </a:lnTo>
                    <a:cubicBezTo>
                      <a:pt x="587" y="1"/>
                      <a:pt x="587" y="1"/>
                      <a:pt x="586" y="1"/>
                    </a:cubicBezTo>
                    <a:close/>
                  </a:path>
                </a:pathLst>
              </a:custGeom>
              <a:solidFill>
                <a:srgbClr val="C76A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30"/>
              <p:cNvSpPr/>
              <p:nvPr/>
            </p:nvSpPr>
            <p:spPr>
              <a:xfrm>
                <a:off x="6101550" y="1872027"/>
                <a:ext cx="186593" cy="90997"/>
              </a:xfrm>
              <a:custGeom>
                <a:avLst/>
                <a:gdLst/>
                <a:ahLst/>
                <a:cxnLst/>
                <a:rect l="l" t="t" r="r" b="b"/>
                <a:pathLst>
                  <a:path w="2110" h="1029" extrusionOk="0">
                    <a:moveTo>
                      <a:pt x="54" y="1"/>
                    </a:moveTo>
                    <a:cubicBezTo>
                      <a:pt x="47" y="1"/>
                      <a:pt x="40" y="3"/>
                      <a:pt x="33" y="6"/>
                    </a:cubicBezTo>
                    <a:cubicBezTo>
                      <a:pt x="10" y="16"/>
                      <a:pt x="0" y="44"/>
                      <a:pt x="10" y="67"/>
                    </a:cubicBezTo>
                    <a:cubicBezTo>
                      <a:pt x="13" y="77"/>
                      <a:pt x="463" y="1028"/>
                      <a:pt x="1711" y="1028"/>
                    </a:cubicBezTo>
                    <a:cubicBezTo>
                      <a:pt x="1822" y="1028"/>
                      <a:pt x="1941" y="1022"/>
                      <a:pt x="2065" y="1005"/>
                    </a:cubicBezTo>
                    <a:cubicBezTo>
                      <a:pt x="2092" y="1002"/>
                      <a:pt x="2109" y="978"/>
                      <a:pt x="2106" y="951"/>
                    </a:cubicBezTo>
                    <a:cubicBezTo>
                      <a:pt x="2103" y="929"/>
                      <a:pt x="2082" y="910"/>
                      <a:pt x="2057" y="910"/>
                    </a:cubicBezTo>
                    <a:cubicBezTo>
                      <a:pt x="2055" y="910"/>
                      <a:pt x="2053" y="910"/>
                      <a:pt x="2052" y="910"/>
                    </a:cubicBezTo>
                    <a:cubicBezTo>
                      <a:pt x="1928" y="927"/>
                      <a:pt x="1811" y="934"/>
                      <a:pt x="1701" y="934"/>
                    </a:cubicBezTo>
                    <a:cubicBezTo>
                      <a:pt x="525" y="934"/>
                      <a:pt x="117" y="70"/>
                      <a:pt x="98" y="30"/>
                    </a:cubicBezTo>
                    <a:cubicBezTo>
                      <a:pt x="91" y="13"/>
                      <a:pt x="73" y="1"/>
                      <a:pt x="54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30"/>
              <p:cNvSpPr/>
              <p:nvPr/>
            </p:nvSpPr>
            <p:spPr>
              <a:xfrm>
                <a:off x="6521950" y="1702505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1" y="0"/>
                      <a:pt x="14" y="7"/>
                      <a:pt x="14" y="17"/>
                    </a:cubicBezTo>
                    <a:cubicBezTo>
                      <a:pt x="1" y="203"/>
                      <a:pt x="14" y="391"/>
                      <a:pt x="68" y="573"/>
                    </a:cubicBezTo>
                    <a:cubicBezTo>
                      <a:pt x="95" y="665"/>
                      <a:pt x="135" y="756"/>
                      <a:pt x="206" y="833"/>
                    </a:cubicBezTo>
                    <a:cubicBezTo>
                      <a:pt x="272" y="909"/>
                      <a:pt x="374" y="955"/>
                      <a:pt x="479" y="955"/>
                    </a:cubicBezTo>
                    <a:cubicBezTo>
                      <a:pt x="483" y="955"/>
                      <a:pt x="486" y="955"/>
                      <a:pt x="490" y="955"/>
                    </a:cubicBezTo>
                    <a:cubicBezTo>
                      <a:pt x="598" y="952"/>
                      <a:pt x="696" y="888"/>
                      <a:pt x="760" y="813"/>
                    </a:cubicBezTo>
                    <a:cubicBezTo>
                      <a:pt x="824" y="735"/>
                      <a:pt x="871" y="651"/>
                      <a:pt x="905" y="564"/>
                    </a:cubicBezTo>
                    <a:cubicBezTo>
                      <a:pt x="976" y="388"/>
                      <a:pt x="1013" y="203"/>
                      <a:pt x="1029" y="17"/>
                    </a:cubicBezTo>
                    <a:cubicBezTo>
                      <a:pt x="1029" y="10"/>
                      <a:pt x="1026" y="7"/>
                      <a:pt x="1020" y="3"/>
                    </a:cubicBezTo>
                    <a:cubicBezTo>
                      <a:pt x="1013" y="3"/>
                      <a:pt x="1006" y="7"/>
                      <a:pt x="1003" y="13"/>
                    </a:cubicBezTo>
                    <a:cubicBezTo>
                      <a:pt x="959" y="192"/>
                      <a:pt x="908" y="368"/>
                      <a:pt x="831" y="530"/>
                    </a:cubicBezTo>
                    <a:cubicBezTo>
                      <a:pt x="794" y="611"/>
                      <a:pt x="746" y="688"/>
                      <a:pt x="689" y="749"/>
                    </a:cubicBezTo>
                    <a:cubicBezTo>
                      <a:pt x="632" y="813"/>
                      <a:pt x="560" y="854"/>
                      <a:pt x="487" y="857"/>
                    </a:cubicBezTo>
                    <a:cubicBezTo>
                      <a:pt x="409" y="857"/>
                      <a:pt x="331" y="827"/>
                      <a:pt x="277" y="766"/>
                    </a:cubicBezTo>
                    <a:cubicBezTo>
                      <a:pt x="219" y="709"/>
                      <a:pt x="179" y="628"/>
                      <a:pt x="149" y="547"/>
                    </a:cubicBezTo>
                    <a:cubicBezTo>
                      <a:pt x="88" y="382"/>
                      <a:pt x="62" y="195"/>
                      <a:pt x="45" y="17"/>
                    </a:cubicBezTo>
                    <a:cubicBezTo>
                      <a:pt x="45" y="7"/>
                      <a:pt x="37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289;p30"/>
              <p:cNvSpPr/>
              <p:nvPr/>
            </p:nvSpPr>
            <p:spPr>
              <a:xfrm>
                <a:off x="6075816" y="1675003"/>
                <a:ext cx="91085" cy="84541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6" extrusionOk="0">
                    <a:moveTo>
                      <a:pt x="31" y="0"/>
                    </a:moveTo>
                    <a:cubicBezTo>
                      <a:pt x="25" y="0"/>
                      <a:pt x="14" y="7"/>
                      <a:pt x="14" y="14"/>
                    </a:cubicBezTo>
                    <a:cubicBezTo>
                      <a:pt x="0" y="203"/>
                      <a:pt x="17" y="389"/>
                      <a:pt x="72" y="574"/>
                    </a:cubicBezTo>
                    <a:cubicBezTo>
                      <a:pt x="98" y="665"/>
                      <a:pt x="139" y="757"/>
                      <a:pt x="207" y="834"/>
                    </a:cubicBezTo>
                    <a:cubicBezTo>
                      <a:pt x="277" y="911"/>
                      <a:pt x="382" y="956"/>
                      <a:pt x="490" y="956"/>
                    </a:cubicBezTo>
                    <a:cubicBezTo>
                      <a:pt x="601" y="952"/>
                      <a:pt x="696" y="888"/>
                      <a:pt x="760" y="814"/>
                    </a:cubicBezTo>
                    <a:cubicBezTo>
                      <a:pt x="824" y="736"/>
                      <a:pt x="871" y="652"/>
                      <a:pt x="905" y="564"/>
                    </a:cubicBezTo>
                    <a:cubicBezTo>
                      <a:pt x="976" y="385"/>
                      <a:pt x="1017" y="203"/>
                      <a:pt x="1030" y="17"/>
                    </a:cubicBezTo>
                    <a:cubicBezTo>
                      <a:pt x="1030" y="11"/>
                      <a:pt x="1027" y="4"/>
                      <a:pt x="1020" y="4"/>
                    </a:cubicBezTo>
                    <a:cubicBezTo>
                      <a:pt x="1019" y="3"/>
                      <a:pt x="1017" y="3"/>
                      <a:pt x="1016" y="3"/>
                    </a:cubicBezTo>
                    <a:cubicBezTo>
                      <a:pt x="1010" y="3"/>
                      <a:pt x="1006" y="9"/>
                      <a:pt x="1003" y="14"/>
                    </a:cubicBezTo>
                    <a:cubicBezTo>
                      <a:pt x="963" y="193"/>
                      <a:pt x="908" y="369"/>
                      <a:pt x="835" y="531"/>
                    </a:cubicBezTo>
                    <a:cubicBezTo>
                      <a:pt x="794" y="612"/>
                      <a:pt x="750" y="688"/>
                      <a:pt x="693" y="749"/>
                    </a:cubicBezTo>
                    <a:cubicBezTo>
                      <a:pt x="635" y="810"/>
                      <a:pt x="564" y="854"/>
                      <a:pt x="486" y="858"/>
                    </a:cubicBezTo>
                    <a:cubicBezTo>
                      <a:pt x="409" y="858"/>
                      <a:pt x="335" y="827"/>
                      <a:pt x="277" y="766"/>
                    </a:cubicBezTo>
                    <a:cubicBezTo>
                      <a:pt x="220" y="709"/>
                      <a:pt x="183" y="628"/>
                      <a:pt x="153" y="547"/>
                    </a:cubicBezTo>
                    <a:cubicBezTo>
                      <a:pt x="92" y="378"/>
                      <a:pt x="61" y="196"/>
                      <a:pt x="48" y="17"/>
                    </a:cubicBezTo>
                    <a:lnTo>
                      <a:pt x="48" y="14"/>
                    </a:lnTo>
                    <a:cubicBezTo>
                      <a:pt x="45" y="7"/>
                      <a:pt x="41" y="0"/>
                      <a:pt x="31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5715637" y="2178705"/>
                <a:ext cx="1165363" cy="185089"/>
              </a:xfrm>
              <a:custGeom>
                <a:avLst/>
                <a:gdLst/>
                <a:ahLst/>
                <a:cxnLst/>
                <a:rect l="l" t="t" r="r" b="b"/>
                <a:pathLst>
                  <a:path w="13178" h="2093" extrusionOk="0">
                    <a:moveTo>
                      <a:pt x="11471" y="54"/>
                    </a:moveTo>
                    <a:cubicBezTo>
                      <a:pt x="11535" y="61"/>
                      <a:pt x="11578" y="135"/>
                      <a:pt x="11599" y="180"/>
                    </a:cubicBezTo>
                    <a:cubicBezTo>
                      <a:pt x="11700" y="412"/>
                      <a:pt x="11680" y="699"/>
                      <a:pt x="11555" y="952"/>
                    </a:cubicBezTo>
                    <a:cubicBezTo>
                      <a:pt x="11410" y="868"/>
                      <a:pt x="11298" y="753"/>
                      <a:pt x="11248" y="621"/>
                    </a:cubicBezTo>
                    <a:cubicBezTo>
                      <a:pt x="11167" y="426"/>
                      <a:pt x="11220" y="196"/>
                      <a:pt x="11373" y="88"/>
                    </a:cubicBezTo>
                    <a:cubicBezTo>
                      <a:pt x="11407" y="65"/>
                      <a:pt x="11437" y="54"/>
                      <a:pt x="11463" y="54"/>
                    </a:cubicBezTo>
                    <a:close/>
                    <a:moveTo>
                      <a:pt x="2357" y="196"/>
                    </a:moveTo>
                    <a:cubicBezTo>
                      <a:pt x="2387" y="196"/>
                      <a:pt x="2413" y="206"/>
                      <a:pt x="2438" y="227"/>
                    </a:cubicBezTo>
                    <a:cubicBezTo>
                      <a:pt x="2511" y="287"/>
                      <a:pt x="2552" y="426"/>
                      <a:pt x="2532" y="533"/>
                    </a:cubicBezTo>
                    <a:cubicBezTo>
                      <a:pt x="2494" y="750"/>
                      <a:pt x="2346" y="949"/>
                      <a:pt x="2144" y="1074"/>
                    </a:cubicBezTo>
                    <a:cubicBezTo>
                      <a:pt x="2076" y="834"/>
                      <a:pt x="2089" y="567"/>
                      <a:pt x="2195" y="342"/>
                    </a:cubicBezTo>
                    <a:cubicBezTo>
                      <a:pt x="2218" y="294"/>
                      <a:pt x="2255" y="227"/>
                      <a:pt x="2316" y="203"/>
                    </a:cubicBezTo>
                    <a:cubicBezTo>
                      <a:pt x="2329" y="200"/>
                      <a:pt x="2343" y="196"/>
                      <a:pt x="2357" y="196"/>
                    </a:cubicBezTo>
                    <a:close/>
                    <a:moveTo>
                      <a:pt x="6065" y="594"/>
                    </a:moveTo>
                    <a:cubicBezTo>
                      <a:pt x="6092" y="594"/>
                      <a:pt x="6112" y="605"/>
                      <a:pt x="6129" y="625"/>
                    </a:cubicBezTo>
                    <a:cubicBezTo>
                      <a:pt x="6143" y="641"/>
                      <a:pt x="6146" y="661"/>
                      <a:pt x="6152" y="682"/>
                    </a:cubicBezTo>
                    <a:cubicBezTo>
                      <a:pt x="6213" y="901"/>
                      <a:pt x="6183" y="1147"/>
                      <a:pt x="6078" y="1364"/>
                    </a:cubicBezTo>
                    <a:cubicBezTo>
                      <a:pt x="5903" y="1172"/>
                      <a:pt x="5791" y="918"/>
                      <a:pt x="5900" y="706"/>
                    </a:cubicBezTo>
                    <a:cubicBezTo>
                      <a:pt x="5930" y="648"/>
                      <a:pt x="5997" y="601"/>
                      <a:pt x="6054" y="594"/>
                    </a:cubicBezTo>
                    <a:close/>
                    <a:moveTo>
                      <a:pt x="9139" y="469"/>
                    </a:moveTo>
                    <a:cubicBezTo>
                      <a:pt x="9192" y="469"/>
                      <a:pt x="9243" y="483"/>
                      <a:pt x="9281" y="520"/>
                    </a:cubicBezTo>
                    <a:cubicBezTo>
                      <a:pt x="9392" y="621"/>
                      <a:pt x="9334" y="820"/>
                      <a:pt x="9247" y="959"/>
                    </a:cubicBezTo>
                    <a:cubicBezTo>
                      <a:pt x="9139" y="1131"/>
                      <a:pt x="9004" y="1289"/>
                      <a:pt x="8848" y="1421"/>
                    </a:cubicBezTo>
                    <a:cubicBezTo>
                      <a:pt x="8811" y="1374"/>
                      <a:pt x="8781" y="1320"/>
                      <a:pt x="8758" y="1266"/>
                    </a:cubicBezTo>
                    <a:cubicBezTo>
                      <a:pt x="8646" y="996"/>
                      <a:pt x="8734" y="665"/>
                      <a:pt x="8953" y="524"/>
                    </a:cubicBezTo>
                    <a:cubicBezTo>
                      <a:pt x="9007" y="490"/>
                      <a:pt x="9074" y="469"/>
                      <a:pt x="9139" y="469"/>
                    </a:cubicBezTo>
                    <a:close/>
                    <a:moveTo>
                      <a:pt x="4060" y="537"/>
                    </a:moveTo>
                    <a:cubicBezTo>
                      <a:pt x="4098" y="537"/>
                      <a:pt x="4134" y="547"/>
                      <a:pt x="4158" y="574"/>
                    </a:cubicBezTo>
                    <a:cubicBezTo>
                      <a:pt x="4199" y="614"/>
                      <a:pt x="4205" y="675"/>
                      <a:pt x="4209" y="729"/>
                    </a:cubicBezTo>
                    <a:cubicBezTo>
                      <a:pt x="4226" y="1057"/>
                      <a:pt x="4073" y="1387"/>
                      <a:pt x="3824" y="1600"/>
                    </a:cubicBezTo>
                    <a:cubicBezTo>
                      <a:pt x="3818" y="1597"/>
                      <a:pt x="3814" y="1589"/>
                      <a:pt x="3810" y="1583"/>
                    </a:cubicBezTo>
                    <a:cubicBezTo>
                      <a:pt x="3608" y="1309"/>
                      <a:pt x="3588" y="851"/>
                      <a:pt x="3875" y="611"/>
                    </a:cubicBezTo>
                    <a:cubicBezTo>
                      <a:pt x="3928" y="564"/>
                      <a:pt x="4000" y="537"/>
                      <a:pt x="4060" y="537"/>
                    </a:cubicBezTo>
                    <a:close/>
                    <a:moveTo>
                      <a:pt x="11464" y="0"/>
                    </a:moveTo>
                    <a:cubicBezTo>
                      <a:pt x="11425" y="0"/>
                      <a:pt x="11385" y="14"/>
                      <a:pt x="11342" y="44"/>
                    </a:cubicBezTo>
                    <a:cubicBezTo>
                      <a:pt x="11170" y="169"/>
                      <a:pt x="11109" y="426"/>
                      <a:pt x="11197" y="641"/>
                    </a:cubicBezTo>
                    <a:cubicBezTo>
                      <a:pt x="11254" y="787"/>
                      <a:pt x="11369" y="912"/>
                      <a:pt x="11528" y="1002"/>
                    </a:cubicBezTo>
                    <a:cubicBezTo>
                      <a:pt x="11477" y="1094"/>
                      <a:pt x="11410" y="1181"/>
                      <a:pt x="11329" y="1262"/>
                    </a:cubicBezTo>
                    <a:cubicBezTo>
                      <a:pt x="11086" y="1502"/>
                      <a:pt x="10734" y="1664"/>
                      <a:pt x="10253" y="1759"/>
                    </a:cubicBezTo>
                    <a:cubicBezTo>
                      <a:pt x="10072" y="1794"/>
                      <a:pt x="9910" y="1812"/>
                      <a:pt x="9764" y="1812"/>
                    </a:cubicBezTo>
                    <a:cubicBezTo>
                      <a:pt x="9632" y="1812"/>
                      <a:pt x="9513" y="1797"/>
                      <a:pt x="9402" y="1768"/>
                    </a:cubicBezTo>
                    <a:cubicBezTo>
                      <a:pt x="9189" y="1718"/>
                      <a:pt x="9007" y="1606"/>
                      <a:pt x="8886" y="1465"/>
                    </a:cubicBezTo>
                    <a:cubicBezTo>
                      <a:pt x="9044" y="1326"/>
                      <a:pt x="9183" y="1164"/>
                      <a:pt x="9294" y="985"/>
                    </a:cubicBezTo>
                    <a:cubicBezTo>
                      <a:pt x="9395" y="823"/>
                      <a:pt x="9452" y="605"/>
                      <a:pt x="9317" y="479"/>
                    </a:cubicBezTo>
                    <a:cubicBezTo>
                      <a:pt x="9268" y="433"/>
                      <a:pt x="9206" y="414"/>
                      <a:pt x="9142" y="414"/>
                    </a:cubicBezTo>
                    <a:cubicBezTo>
                      <a:pt x="9065" y="414"/>
                      <a:pt x="8987" y="441"/>
                      <a:pt x="8926" y="479"/>
                    </a:cubicBezTo>
                    <a:cubicBezTo>
                      <a:pt x="8683" y="631"/>
                      <a:pt x="8585" y="996"/>
                      <a:pt x="8710" y="1286"/>
                    </a:cubicBezTo>
                    <a:cubicBezTo>
                      <a:pt x="8734" y="1347"/>
                      <a:pt x="8767" y="1404"/>
                      <a:pt x="8808" y="1458"/>
                    </a:cubicBezTo>
                    <a:cubicBezTo>
                      <a:pt x="8532" y="1684"/>
                      <a:pt x="8200" y="1843"/>
                      <a:pt x="7847" y="1904"/>
                    </a:cubicBezTo>
                    <a:cubicBezTo>
                      <a:pt x="7734" y="1923"/>
                      <a:pt x="7620" y="1932"/>
                      <a:pt x="7506" y="1932"/>
                    </a:cubicBezTo>
                    <a:cubicBezTo>
                      <a:pt x="7041" y="1932"/>
                      <a:pt x="6575" y="1776"/>
                      <a:pt x="6210" y="1488"/>
                    </a:cubicBezTo>
                    <a:cubicBezTo>
                      <a:pt x="6179" y="1462"/>
                      <a:pt x="6146" y="1435"/>
                      <a:pt x="6115" y="1404"/>
                    </a:cubicBezTo>
                    <a:cubicBezTo>
                      <a:pt x="6237" y="1172"/>
                      <a:pt x="6271" y="904"/>
                      <a:pt x="6203" y="669"/>
                    </a:cubicBezTo>
                    <a:cubicBezTo>
                      <a:pt x="6199" y="645"/>
                      <a:pt x="6190" y="618"/>
                      <a:pt x="6173" y="594"/>
                    </a:cubicBezTo>
                    <a:cubicBezTo>
                      <a:pt x="6148" y="560"/>
                      <a:pt x="6108" y="540"/>
                      <a:pt x="6062" y="540"/>
                    </a:cubicBezTo>
                    <a:cubicBezTo>
                      <a:pt x="6058" y="540"/>
                      <a:pt x="6055" y="540"/>
                      <a:pt x="6051" y="540"/>
                    </a:cubicBezTo>
                    <a:cubicBezTo>
                      <a:pt x="5973" y="547"/>
                      <a:pt x="5889" y="608"/>
                      <a:pt x="5852" y="682"/>
                    </a:cubicBezTo>
                    <a:cubicBezTo>
                      <a:pt x="5727" y="925"/>
                      <a:pt x="5849" y="1205"/>
                      <a:pt x="6051" y="1415"/>
                    </a:cubicBezTo>
                    <a:cubicBezTo>
                      <a:pt x="5990" y="1519"/>
                      <a:pt x="5913" y="1617"/>
                      <a:pt x="5822" y="1701"/>
                    </a:cubicBezTo>
                    <a:cubicBezTo>
                      <a:pt x="5574" y="1917"/>
                      <a:pt x="5224" y="2040"/>
                      <a:pt x="4848" y="2040"/>
                    </a:cubicBezTo>
                    <a:cubicBezTo>
                      <a:pt x="4819" y="2040"/>
                      <a:pt x="4791" y="2040"/>
                      <a:pt x="4762" y="2038"/>
                    </a:cubicBezTo>
                    <a:cubicBezTo>
                      <a:pt x="4384" y="2018"/>
                      <a:pt x="4057" y="1873"/>
                      <a:pt x="3858" y="1644"/>
                    </a:cubicBezTo>
                    <a:cubicBezTo>
                      <a:pt x="4121" y="1418"/>
                      <a:pt x="4283" y="1070"/>
                      <a:pt x="4263" y="726"/>
                    </a:cubicBezTo>
                    <a:cubicBezTo>
                      <a:pt x="4260" y="665"/>
                      <a:pt x="4249" y="588"/>
                      <a:pt x="4199" y="537"/>
                    </a:cubicBezTo>
                    <a:cubicBezTo>
                      <a:pt x="4161" y="497"/>
                      <a:pt x="4112" y="481"/>
                      <a:pt x="4061" y="481"/>
                    </a:cubicBezTo>
                    <a:cubicBezTo>
                      <a:pt x="3985" y="481"/>
                      <a:pt x="3903" y="517"/>
                      <a:pt x="3841" y="567"/>
                    </a:cubicBezTo>
                    <a:cubicBezTo>
                      <a:pt x="3531" y="831"/>
                      <a:pt x="3551" y="1320"/>
                      <a:pt x="3767" y="1617"/>
                    </a:cubicBezTo>
                    <a:cubicBezTo>
                      <a:pt x="3770" y="1623"/>
                      <a:pt x="3777" y="1627"/>
                      <a:pt x="3780" y="1633"/>
                    </a:cubicBezTo>
                    <a:cubicBezTo>
                      <a:pt x="3720" y="1681"/>
                      <a:pt x="3652" y="1721"/>
                      <a:pt x="3581" y="1751"/>
                    </a:cubicBezTo>
                    <a:cubicBezTo>
                      <a:pt x="3451" y="1809"/>
                      <a:pt x="3309" y="1837"/>
                      <a:pt x="3166" y="1837"/>
                    </a:cubicBezTo>
                    <a:cubicBezTo>
                      <a:pt x="2883" y="1837"/>
                      <a:pt x="2597" y="1727"/>
                      <a:pt x="2400" y="1525"/>
                    </a:cubicBezTo>
                    <a:cubicBezTo>
                      <a:pt x="2289" y="1415"/>
                      <a:pt x="2208" y="1276"/>
                      <a:pt x="2161" y="1127"/>
                    </a:cubicBezTo>
                    <a:cubicBezTo>
                      <a:pt x="2380" y="993"/>
                      <a:pt x="2542" y="780"/>
                      <a:pt x="2586" y="544"/>
                    </a:cubicBezTo>
                    <a:cubicBezTo>
                      <a:pt x="2609" y="415"/>
                      <a:pt x="2559" y="261"/>
                      <a:pt x="2471" y="186"/>
                    </a:cubicBezTo>
                    <a:cubicBezTo>
                      <a:pt x="2437" y="156"/>
                      <a:pt x="2397" y="142"/>
                      <a:pt x="2355" y="142"/>
                    </a:cubicBezTo>
                    <a:cubicBezTo>
                      <a:pt x="2336" y="142"/>
                      <a:pt x="2316" y="145"/>
                      <a:pt x="2296" y="152"/>
                    </a:cubicBezTo>
                    <a:cubicBezTo>
                      <a:pt x="2218" y="183"/>
                      <a:pt x="2170" y="264"/>
                      <a:pt x="2147" y="321"/>
                    </a:cubicBezTo>
                    <a:cubicBezTo>
                      <a:pt x="2033" y="560"/>
                      <a:pt x="2022" y="844"/>
                      <a:pt x="2097" y="1104"/>
                    </a:cubicBezTo>
                    <a:cubicBezTo>
                      <a:pt x="2002" y="1155"/>
                      <a:pt x="1897" y="1192"/>
                      <a:pt x="1786" y="1212"/>
                    </a:cubicBezTo>
                    <a:cubicBezTo>
                      <a:pt x="1732" y="1220"/>
                      <a:pt x="1677" y="1224"/>
                      <a:pt x="1621" y="1224"/>
                    </a:cubicBezTo>
                    <a:cubicBezTo>
                      <a:pt x="1338" y="1224"/>
                      <a:pt x="1035" y="1119"/>
                      <a:pt x="767" y="921"/>
                    </a:cubicBezTo>
                    <a:cubicBezTo>
                      <a:pt x="449" y="686"/>
                      <a:pt x="220" y="358"/>
                      <a:pt x="55" y="99"/>
                    </a:cubicBezTo>
                    <a:cubicBezTo>
                      <a:pt x="48" y="89"/>
                      <a:pt x="38" y="85"/>
                      <a:pt x="29" y="85"/>
                    </a:cubicBezTo>
                    <a:cubicBezTo>
                      <a:pt x="24" y="85"/>
                      <a:pt x="19" y="86"/>
                      <a:pt x="15" y="88"/>
                    </a:cubicBezTo>
                    <a:cubicBezTo>
                      <a:pt x="4" y="95"/>
                      <a:pt x="1" y="112"/>
                      <a:pt x="8" y="125"/>
                    </a:cubicBezTo>
                    <a:cubicBezTo>
                      <a:pt x="176" y="392"/>
                      <a:pt x="413" y="726"/>
                      <a:pt x="737" y="965"/>
                    </a:cubicBezTo>
                    <a:cubicBezTo>
                      <a:pt x="1009" y="1169"/>
                      <a:pt x="1318" y="1277"/>
                      <a:pt x="1611" y="1277"/>
                    </a:cubicBezTo>
                    <a:cubicBezTo>
                      <a:pt x="1673" y="1277"/>
                      <a:pt x="1735" y="1272"/>
                      <a:pt x="1796" y="1262"/>
                    </a:cubicBezTo>
                    <a:cubicBezTo>
                      <a:pt x="1907" y="1245"/>
                      <a:pt x="2016" y="1208"/>
                      <a:pt x="2114" y="1155"/>
                    </a:cubicBezTo>
                    <a:cubicBezTo>
                      <a:pt x="2164" y="1309"/>
                      <a:pt x="2248" y="1451"/>
                      <a:pt x="2363" y="1566"/>
                    </a:cubicBezTo>
                    <a:cubicBezTo>
                      <a:pt x="2569" y="1777"/>
                      <a:pt x="2870" y="1891"/>
                      <a:pt x="3167" y="1891"/>
                    </a:cubicBezTo>
                    <a:cubicBezTo>
                      <a:pt x="3317" y="1891"/>
                      <a:pt x="3466" y="1862"/>
                      <a:pt x="3601" y="1802"/>
                    </a:cubicBezTo>
                    <a:cubicBezTo>
                      <a:pt x="3679" y="1768"/>
                      <a:pt x="3750" y="1728"/>
                      <a:pt x="3814" y="1678"/>
                    </a:cubicBezTo>
                    <a:cubicBezTo>
                      <a:pt x="4023" y="1921"/>
                      <a:pt x="4364" y="2072"/>
                      <a:pt x="4762" y="2092"/>
                    </a:cubicBezTo>
                    <a:lnTo>
                      <a:pt x="4853" y="2092"/>
                    </a:lnTo>
                    <a:cubicBezTo>
                      <a:pt x="5241" y="2092"/>
                      <a:pt x="5602" y="1968"/>
                      <a:pt x="5855" y="1742"/>
                    </a:cubicBezTo>
                    <a:cubicBezTo>
                      <a:pt x="5950" y="1658"/>
                      <a:pt x="6028" y="1560"/>
                      <a:pt x="6088" y="1455"/>
                    </a:cubicBezTo>
                    <a:cubicBezTo>
                      <a:pt x="6118" y="1482"/>
                      <a:pt x="6146" y="1505"/>
                      <a:pt x="6176" y="1529"/>
                    </a:cubicBezTo>
                    <a:cubicBezTo>
                      <a:pt x="6549" y="1827"/>
                      <a:pt x="7028" y="1987"/>
                      <a:pt x="7504" y="1987"/>
                    </a:cubicBezTo>
                    <a:cubicBezTo>
                      <a:pt x="7622" y="1987"/>
                      <a:pt x="7740" y="1977"/>
                      <a:pt x="7856" y="1957"/>
                    </a:cubicBezTo>
                    <a:cubicBezTo>
                      <a:pt x="8217" y="1893"/>
                      <a:pt x="8558" y="1731"/>
                      <a:pt x="8842" y="1499"/>
                    </a:cubicBezTo>
                    <a:cubicBezTo>
                      <a:pt x="8973" y="1650"/>
                      <a:pt x="9166" y="1765"/>
                      <a:pt x="9388" y="1823"/>
                    </a:cubicBezTo>
                    <a:cubicBezTo>
                      <a:pt x="9511" y="1854"/>
                      <a:pt x="9635" y="1865"/>
                      <a:pt x="9755" y="1865"/>
                    </a:cubicBezTo>
                    <a:cubicBezTo>
                      <a:pt x="9946" y="1865"/>
                      <a:pt x="10125" y="1836"/>
                      <a:pt x="10262" y="1809"/>
                    </a:cubicBezTo>
                    <a:cubicBezTo>
                      <a:pt x="10755" y="1714"/>
                      <a:pt x="11116" y="1549"/>
                      <a:pt x="11369" y="1300"/>
                    </a:cubicBezTo>
                    <a:cubicBezTo>
                      <a:pt x="11450" y="1219"/>
                      <a:pt x="11521" y="1124"/>
                      <a:pt x="11575" y="1026"/>
                    </a:cubicBezTo>
                    <a:cubicBezTo>
                      <a:pt x="11602" y="1040"/>
                      <a:pt x="11633" y="1053"/>
                      <a:pt x="11659" y="1066"/>
                    </a:cubicBezTo>
                    <a:cubicBezTo>
                      <a:pt x="11789" y="1118"/>
                      <a:pt x="11928" y="1143"/>
                      <a:pt x="12067" y="1143"/>
                    </a:cubicBezTo>
                    <a:cubicBezTo>
                      <a:pt x="12517" y="1143"/>
                      <a:pt x="12975" y="888"/>
                      <a:pt x="13171" y="483"/>
                    </a:cubicBezTo>
                    <a:cubicBezTo>
                      <a:pt x="13178" y="469"/>
                      <a:pt x="13174" y="452"/>
                      <a:pt x="13161" y="446"/>
                    </a:cubicBezTo>
                    <a:cubicBezTo>
                      <a:pt x="13157" y="444"/>
                      <a:pt x="13153" y="443"/>
                      <a:pt x="13149" y="443"/>
                    </a:cubicBezTo>
                    <a:cubicBezTo>
                      <a:pt x="13139" y="443"/>
                      <a:pt x="13129" y="450"/>
                      <a:pt x="13123" y="459"/>
                    </a:cubicBezTo>
                    <a:cubicBezTo>
                      <a:pt x="12935" y="846"/>
                      <a:pt x="12497" y="1089"/>
                      <a:pt x="12068" y="1089"/>
                    </a:cubicBezTo>
                    <a:cubicBezTo>
                      <a:pt x="11935" y="1089"/>
                      <a:pt x="11803" y="1065"/>
                      <a:pt x="11680" y="1016"/>
                    </a:cubicBezTo>
                    <a:cubicBezTo>
                      <a:pt x="11653" y="1006"/>
                      <a:pt x="11625" y="993"/>
                      <a:pt x="11602" y="979"/>
                    </a:cubicBezTo>
                    <a:cubicBezTo>
                      <a:pt x="11734" y="709"/>
                      <a:pt x="11757" y="405"/>
                      <a:pt x="11645" y="155"/>
                    </a:cubicBezTo>
                    <a:cubicBezTo>
                      <a:pt x="11605" y="61"/>
                      <a:pt x="11544" y="7"/>
                      <a:pt x="11477" y="1"/>
                    </a:cubicBezTo>
                    <a:cubicBezTo>
                      <a:pt x="11473" y="0"/>
                      <a:pt x="11468" y="0"/>
                      <a:pt x="11464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30"/>
              <p:cNvSpPr/>
              <p:nvPr/>
            </p:nvSpPr>
            <p:spPr>
              <a:xfrm>
                <a:off x="5734473" y="1159450"/>
                <a:ext cx="1225940" cy="584539"/>
              </a:xfrm>
              <a:custGeom>
                <a:avLst/>
                <a:gdLst/>
                <a:ahLst/>
                <a:cxnLst/>
                <a:rect l="l" t="t" r="r" b="b"/>
                <a:pathLst>
                  <a:path w="13863" h="6610" extrusionOk="0">
                    <a:moveTo>
                      <a:pt x="4533" y="1"/>
                    </a:moveTo>
                    <a:cubicBezTo>
                      <a:pt x="3549" y="1"/>
                      <a:pt x="2714" y="234"/>
                      <a:pt x="2032" y="701"/>
                    </a:cubicBezTo>
                    <a:cubicBezTo>
                      <a:pt x="1" y="2092"/>
                      <a:pt x="82" y="5118"/>
                      <a:pt x="85" y="5149"/>
                    </a:cubicBezTo>
                    <a:cubicBezTo>
                      <a:pt x="85" y="5162"/>
                      <a:pt x="95" y="5176"/>
                      <a:pt x="112" y="5176"/>
                    </a:cubicBezTo>
                    <a:cubicBezTo>
                      <a:pt x="125" y="5176"/>
                      <a:pt x="139" y="5162"/>
                      <a:pt x="139" y="5149"/>
                    </a:cubicBezTo>
                    <a:cubicBezTo>
                      <a:pt x="135" y="5118"/>
                      <a:pt x="54" y="2119"/>
                      <a:pt x="2063" y="745"/>
                    </a:cubicBezTo>
                    <a:cubicBezTo>
                      <a:pt x="2736" y="284"/>
                      <a:pt x="3561" y="54"/>
                      <a:pt x="4532" y="54"/>
                    </a:cubicBezTo>
                    <a:cubicBezTo>
                      <a:pt x="5737" y="54"/>
                      <a:pt x="7167" y="408"/>
                      <a:pt x="8811" y="1117"/>
                    </a:cubicBezTo>
                    <a:cubicBezTo>
                      <a:pt x="8814" y="1117"/>
                      <a:pt x="8818" y="1120"/>
                      <a:pt x="8825" y="1120"/>
                    </a:cubicBezTo>
                    <a:cubicBezTo>
                      <a:pt x="8827" y="1120"/>
                      <a:pt x="8851" y="1119"/>
                      <a:pt x="8894" y="1119"/>
                    </a:cubicBezTo>
                    <a:cubicBezTo>
                      <a:pt x="9329" y="1119"/>
                      <a:pt x="11703" y="1200"/>
                      <a:pt x="12901" y="2706"/>
                    </a:cubicBezTo>
                    <a:cubicBezTo>
                      <a:pt x="13647" y="3640"/>
                      <a:pt x="13805" y="4943"/>
                      <a:pt x="13376" y="6576"/>
                    </a:cubicBezTo>
                    <a:cubicBezTo>
                      <a:pt x="13373" y="6590"/>
                      <a:pt x="13383" y="6607"/>
                      <a:pt x="13396" y="6610"/>
                    </a:cubicBezTo>
                    <a:lnTo>
                      <a:pt x="13404" y="6610"/>
                    </a:lnTo>
                    <a:cubicBezTo>
                      <a:pt x="13417" y="6610"/>
                      <a:pt x="13427" y="6604"/>
                      <a:pt x="13430" y="6590"/>
                    </a:cubicBezTo>
                    <a:cubicBezTo>
                      <a:pt x="13862" y="4939"/>
                      <a:pt x="13700" y="3620"/>
                      <a:pt x="12944" y="2672"/>
                    </a:cubicBezTo>
                    <a:cubicBezTo>
                      <a:pt x="11714" y="1130"/>
                      <a:pt x="9278" y="1062"/>
                      <a:pt x="8878" y="1062"/>
                    </a:cubicBezTo>
                    <a:cubicBezTo>
                      <a:pt x="8853" y="1062"/>
                      <a:pt x="8837" y="1062"/>
                      <a:pt x="8828" y="1063"/>
                    </a:cubicBezTo>
                    <a:cubicBezTo>
                      <a:pt x="7180" y="355"/>
                      <a:pt x="5744" y="1"/>
                      <a:pt x="4533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30"/>
              <p:cNvSpPr/>
              <p:nvPr/>
            </p:nvSpPr>
            <p:spPr>
              <a:xfrm>
                <a:off x="5755697" y="1209856"/>
                <a:ext cx="1176683" cy="543948"/>
              </a:xfrm>
              <a:custGeom>
                <a:avLst/>
                <a:gdLst/>
                <a:ahLst/>
                <a:cxnLst/>
                <a:rect l="l" t="t" r="r" b="b"/>
                <a:pathLst>
                  <a:path w="13306" h="6151" extrusionOk="0">
                    <a:moveTo>
                      <a:pt x="6057" y="0"/>
                    </a:moveTo>
                    <a:cubicBezTo>
                      <a:pt x="4240" y="0"/>
                      <a:pt x="2901" y="830"/>
                      <a:pt x="2011" y="1670"/>
                    </a:cubicBezTo>
                    <a:cubicBezTo>
                      <a:pt x="644" y="2959"/>
                      <a:pt x="13" y="4551"/>
                      <a:pt x="7" y="4568"/>
                    </a:cubicBezTo>
                    <a:cubicBezTo>
                      <a:pt x="0" y="4582"/>
                      <a:pt x="7" y="4599"/>
                      <a:pt x="21" y="4603"/>
                    </a:cubicBezTo>
                    <a:cubicBezTo>
                      <a:pt x="24" y="4604"/>
                      <a:pt x="28" y="4605"/>
                      <a:pt x="32" y="4605"/>
                    </a:cubicBezTo>
                    <a:cubicBezTo>
                      <a:pt x="42" y="4605"/>
                      <a:pt x="52" y="4599"/>
                      <a:pt x="57" y="4589"/>
                    </a:cubicBezTo>
                    <a:cubicBezTo>
                      <a:pt x="64" y="4572"/>
                      <a:pt x="689" y="2989"/>
                      <a:pt x="2049" y="1707"/>
                    </a:cubicBezTo>
                    <a:cubicBezTo>
                      <a:pt x="2931" y="875"/>
                      <a:pt x="4258" y="53"/>
                      <a:pt x="6057" y="53"/>
                    </a:cubicBezTo>
                    <a:cubicBezTo>
                      <a:pt x="6812" y="53"/>
                      <a:pt x="7649" y="198"/>
                      <a:pt x="8571" y="547"/>
                    </a:cubicBezTo>
                    <a:cubicBezTo>
                      <a:pt x="8574" y="547"/>
                      <a:pt x="8578" y="547"/>
                      <a:pt x="8581" y="550"/>
                    </a:cubicBezTo>
                    <a:cubicBezTo>
                      <a:pt x="8591" y="550"/>
                      <a:pt x="9796" y="678"/>
                      <a:pt x="10950" y="1427"/>
                    </a:cubicBezTo>
                    <a:cubicBezTo>
                      <a:pt x="12013" y="2119"/>
                      <a:pt x="13251" y="3492"/>
                      <a:pt x="13100" y="6124"/>
                    </a:cubicBezTo>
                    <a:cubicBezTo>
                      <a:pt x="13100" y="6138"/>
                      <a:pt x="13113" y="6151"/>
                      <a:pt x="13126" y="6151"/>
                    </a:cubicBezTo>
                    <a:cubicBezTo>
                      <a:pt x="13143" y="6151"/>
                      <a:pt x="13153" y="6141"/>
                      <a:pt x="13156" y="6127"/>
                    </a:cubicBezTo>
                    <a:cubicBezTo>
                      <a:pt x="13305" y="3469"/>
                      <a:pt x="12053" y="2078"/>
                      <a:pt x="10980" y="1380"/>
                    </a:cubicBezTo>
                    <a:cubicBezTo>
                      <a:pt x="9847" y="644"/>
                      <a:pt x="8662" y="502"/>
                      <a:pt x="8588" y="496"/>
                    </a:cubicBezTo>
                    <a:cubicBezTo>
                      <a:pt x="7659" y="145"/>
                      <a:pt x="6816" y="0"/>
                      <a:pt x="605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30"/>
              <p:cNvSpPr/>
              <p:nvPr/>
            </p:nvSpPr>
            <p:spPr>
              <a:xfrm>
                <a:off x="5873221" y="1250534"/>
                <a:ext cx="644054" cy="341880"/>
              </a:xfrm>
              <a:custGeom>
                <a:avLst/>
                <a:gdLst/>
                <a:ahLst/>
                <a:cxnLst/>
                <a:rect l="l" t="t" r="r" b="b"/>
                <a:pathLst>
                  <a:path w="7283" h="3866" extrusionOk="0">
                    <a:moveTo>
                      <a:pt x="6686" y="0"/>
                    </a:moveTo>
                    <a:cubicBezTo>
                      <a:pt x="3243" y="0"/>
                      <a:pt x="46" y="3780"/>
                      <a:pt x="11" y="3822"/>
                    </a:cubicBezTo>
                    <a:cubicBezTo>
                      <a:pt x="0" y="3832"/>
                      <a:pt x="4" y="3849"/>
                      <a:pt x="14" y="3859"/>
                    </a:cubicBezTo>
                    <a:cubicBezTo>
                      <a:pt x="21" y="3862"/>
                      <a:pt x="28" y="3866"/>
                      <a:pt x="31" y="3866"/>
                    </a:cubicBezTo>
                    <a:cubicBezTo>
                      <a:pt x="41" y="3866"/>
                      <a:pt x="48" y="3862"/>
                      <a:pt x="55" y="3856"/>
                    </a:cubicBezTo>
                    <a:cubicBezTo>
                      <a:pt x="87" y="3814"/>
                      <a:pt x="3271" y="52"/>
                      <a:pt x="6688" y="52"/>
                    </a:cubicBezTo>
                    <a:cubicBezTo>
                      <a:pt x="6874" y="52"/>
                      <a:pt x="7061" y="63"/>
                      <a:pt x="7249" y="87"/>
                    </a:cubicBezTo>
                    <a:cubicBezTo>
                      <a:pt x="7251" y="87"/>
                      <a:pt x="7253" y="87"/>
                      <a:pt x="7255" y="87"/>
                    </a:cubicBezTo>
                    <a:cubicBezTo>
                      <a:pt x="7269" y="87"/>
                      <a:pt x="7279" y="78"/>
                      <a:pt x="7279" y="67"/>
                    </a:cubicBezTo>
                    <a:cubicBezTo>
                      <a:pt x="7283" y="50"/>
                      <a:pt x="7272" y="36"/>
                      <a:pt x="7256" y="36"/>
                    </a:cubicBezTo>
                    <a:cubicBezTo>
                      <a:pt x="7066" y="12"/>
                      <a:pt x="6875" y="0"/>
                      <a:pt x="6686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6433873" y="1250446"/>
                <a:ext cx="214979" cy="264148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2987" extrusionOk="0">
                    <a:moveTo>
                      <a:pt x="817" y="0"/>
                    </a:moveTo>
                    <a:cubicBezTo>
                      <a:pt x="806" y="0"/>
                      <a:pt x="796" y="6"/>
                      <a:pt x="790" y="17"/>
                    </a:cubicBezTo>
                    <a:cubicBezTo>
                      <a:pt x="1" y="1913"/>
                      <a:pt x="2366" y="2972"/>
                      <a:pt x="2390" y="2983"/>
                    </a:cubicBezTo>
                    <a:cubicBezTo>
                      <a:pt x="2394" y="2986"/>
                      <a:pt x="2397" y="2986"/>
                      <a:pt x="2400" y="2986"/>
                    </a:cubicBezTo>
                    <a:cubicBezTo>
                      <a:pt x="2410" y="2986"/>
                      <a:pt x="2420" y="2979"/>
                      <a:pt x="2427" y="2969"/>
                    </a:cubicBezTo>
                    <a:cubicBezTo>
                      <a:pt x="2430" y="2955"/>
                      <a:pt x="2427" y="2943"/>
                      <a:pt x="2410" y="2935"/>
                    </a:cubicBezTo>
                    <a:cubicBezTo>
                      <a:pt x="2390" y="2926"/>
                      <a:pt x="69" y="1886"/>
                      <a:pt x="841" y="37"/>
                    </a:cubicBezTo>
                    <a:cubicBezTo>
                      <a:pt x="848" y="23"/>
                      <a:pt x="841" y="7"/>
                      <a:pt x="828" y="3"/>
                    </a:cubicBezTo>
                    <a:cubicBezTo>
                      <a:pt x="824" y="1"/>
                      <a:pt x="820" y="0"/>
                      <a:pt x="817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6538664" y="1257697"/>
                <a:ext cx="243013" cy="279889"/>
              </a:xfrm>
              <a:custGeom>
                <a:avLst/>
                <a:gdLst/>
                <a:ahLst/>
                <a:cxnLst/>
                <a:rect l="l" t="t" r="r" b="b"/>
                <a:pathLst>
                  <a:path w="2748" h="3165" extrusionOk="0">
                    <a:moveTo>
                      <a:pt x="31" y="1"/>
                    </a:moveTo>
                    <a:cubicBezTo>
                      <a:pt x="20" y="1"/>
                      <a:pt x="9" y="8"/>
                      <a:pt x="4" y="19"/>
                    </a:cubicBezTo>
                    <a:cubicBezTo>
                      <a:pt x="0" y="36"/>
                      <a:pt x="7" y="50"/>
                      <a:pt x="21" y="56"/>
                    </a:cubicBezTo>
                    <a:cubicBezTo>
                      <a:pt x="2366" y="825"/>
                      <a:pt x="2687" y="3116"/>
                      <a:pt x="2690" y="3140"/>
                    </a:cubicBezTo>
                    <a:cubicBezTo>
                      <a:pt x="2693" y="3154"/>
                      <a:pt x="2703" y="3164"/>
                      <a:pt x="2717" y="3164"/>
                    </a:cubicBezTo>
                    <a:lnTo>
                      <a:pt x="2720" y="3164"/>
                    </a:lnTo>
                    <a:cubicBezTo>
                      <a:pt x="2737" y="3160"/>
                      <a:pt x="2747" y="3147"/>
                      <a:pt x="2743" y="3133"/>
                    </a:cubicBezTo>
                    <a:cubicBezTo>
                      <a:pt x="2740" y="3110"/>
                      <a:pt x="2416" y="785"/>
                      <a:pt x="38" y="2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30"/>
              <p:cNvSpPr/>
              <p:nvPr/>
            </p:nvSpPr>
            <p:spPr>
              <a:xfrm>
                <a:off x="6399031" y="1721517"/>
                <a:ext cx="262291" cy="86929"/>
              </a:xfrm>
              <a:custGeom>
                <a:avLst/>
                <a:gdLst/>
                <a:ahLst/>
                <a:cxnLst/>
                <a:rect l="l" t="t" r="r" b="b"/>
                <a:pathLst>
                  <a:path w="2966" h="983" extrusionOk="0">
                    <a:moveTo>
                      <a:pt x="1475" y="98"/>
                    </a:moveTo>
                    <a:cubicBezTo>
                      <a:pt x="1492" y="179"/>
                      <a:pt x="1512" y="257"/>
                      <a:pt x="1539" y="332"/>
                    </a:cubicBezTo>
                    <a:cubicBezTo>
                      <a:pt x="1569" y="413"/>
                      <a:pt x="1609" y="494"/>
                      <a:pt x="1667" y="551"/>
                    </a:cubicBezTo>
                    <a:cubicBezTo>
                      <a:pt x="1721" y="612"/>
                      <a:pt x="1799" y="642"/>
                      <a:pt x="1877" y="642"/>
                    </a:cubicBezTo>
                    <a:cubicBezTo>
                      <a:pt x="1950" y="639"/>
                      <a:pt x="2022" y="598"/>
                      <a:pt x="2079" y="534"/>
                    </a:cubicBezTo>
                    <a:cubicBezTo>
                      <a:pt x="2136" y="473"/>
                      <a:pt x="2184" y="396"/>
                      <a:pt x="2221" y="315"/>
                    </a:cubicBezTo>
                    <a:cubicBezTo>
                      <a:pt x="2251" y="254"/>
                      <a:pt x="2274" y="190"/>
                      <a:pt x="2298" y="126"/>
                    </a:cubicBezTo>
                    <a:cubicBezTo>
                      <a:pt x="2055" y="119"/>
                      <a:pt x="1768" y="109"/>
                      <a:pt x="1475" y="98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7" y="902"/>
                      <a:pt x="1323" y="976"/>
                    </a:cubicBezTo>
                    <a:cubicBezTo>
                      <a:pt x="1414" y="983"/>
                      <a:pt x="1498" y="983"/>
                      <a:pt x="1579" y="983"/>
                    </a:cubicBezTo>
                    <a:cubicBezTo>
                      <a:pt x="2679" y="983"/>
                      <a:pt x="2939" y="520"/>
                      <a:pt x="2966" y="142"/>
                    </a:cubicBezTo>
                    <a:cubicBezTo>
                      <a:pt x="2966" y="142"/>
                      <a:pt x="2720" y="139"/>
                      <a:pt x="2366" y="129"/>
                    </a:cubicBezTo>
                    <a:cubicBezTo>
                      <a:pt x="2346" y="203"/>
                      <a:pt x="2325" y="274"/>
                      <a:pt x="2295" y="349"/>
                    </a:cubicBezTo>
                    <a:cubicBezTo>
                      <a:pt x="2261" y="436"/>
                      <a:pt x="2214" y="520"/>
                      <a:pt x="2150" y="598"/>
                    </a:cubicBezTo>
                    <a:cubicBezTo>
                      <a:pt x="2086" y="673"/>
                      <a:pt x="1988" y="737"/>
                      <a:pt x="1880" y="740"/>
                    </a:cubicBezTo>
                    <a:lnTo>
                      <a:pt x="1873" y="740"/>
                    </a:lnTo>
                    <a:cubicBezTo>
                      <a:pt x="1768" y="740"/>
                      <a:pt x="1664" y="696"/>
                      <a:pt x="1596" y="618"/>
                    </a:cubicBezTo>
                    <a:cubicBezTo>
                      <a:pt x="1525" y="541"/>
                      <a:pt x="1485" y="450"/>
                      <a:pt x="1458" y="358"/>
                    </a:cubicBezTo>
                    <a:cubicBezTo>
                      <a:pt x="1435" y="271"/>
                      <a:pt x="1418" y="183"/>
                      <a:pt x="1407" y="95"/>
                    </a:cubicBezTo>
                    <a:cubicBezTo>
                      <a:pt x="837" y="72"/>
                      <a:pt x="267" y="41"/>
                      <a:pt x="0" y="1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6523365" y="1729918"/>
                <a:ext cx="84895" cy="57039"/>
              </a:xfrm>
              <a:custGeom>
                <a:avLst/>
                <a:gdLst/>
                <a:ahLst/>
                <a:cxnLst/>
                <a:rect l="l" t="t" r="r" b="b"/>
                <a:pathLst>
                  <a:path w="960" h="645" extrusionOk="0">
                    <a:moveTo>
                      <a:pt x="1" y="0"/>
                    </a:moveTo>
                    <a:cubicBezTo>
                      <a:pt x="12" y="88"/>
                      <a:pt x="29" y="176"/>
                      <a:pt x="52" y="263"/>
                    </a:cubicBezTo>
                    <a:cubicBezTo>
                      <a:pt x="79" y="355"/>
                      <a:pt x="119" y="446"/>
                      <a:pt x="190" y="523"/>
                    </a:cubicBezTo>
                    <a:cubicBezTo>
                      <a:pt x="258" y="601"/>
                      <a:pt x="362" y="645"/>
                      <a:pt x="467" y="645"/>
                    </a:cubicBezTo>
                    <a:lnTo>
                      <a:pt x="474" y="645"/>
                    </a:lnTo>
                    <a:cubicBezTo>
                      <a:pt x="582" y="642"/>
                      <a:pt x="680" y="578"/>
                      <a:pt x="744" y="503"/>
                    </a:cubicBezTo>
                    <a:cubicBezTo>
                      <a:pt x="808" y="425"/>
                      <a:pt x="855" y="341"/>
                      <a:pt x="889" y="254"/>
                    </a:cubicBezTo>
                    <a:cubicBezTo>
                      <a:pt x="919" y="179"/>
                      <a:pt x="940" y="108"/>
                      <a:pt x="960" y="34"/>
                    </a:cubicBezTo>
                    <a:cubicBezTo>
                      <a:pt x="940" y="34"/>
                      <a:pt x="916" y="31"/>
                      <a:pt x="892" y="31"/>
                    </a:cubicBezTo>
                    <a:cubicBezTo>
                      <a:pt x="868" y="95"/>
                      <a:pt x="845" y="159"/>
                      <a:pt x="815" y="220"/>
                    </a:cubicBezTo>
                    <a:cubicBezTo>
                      <a:pt x="778" y="301"/>
                      <a:pt x="730" y="378"/>
                      <a:pt x="673" y="439"/>
                    </a:cubicBezTo>
                    <a:cubicBezTo>
                      <a:pt x="616" y="503"/>
                      <a:pt x="544" y="544"/>
                      <a:pt x="471" y="547"/>
                    </a:cubicBezTo>
                    <a:cubicBezTo>
                      <a:pt x="393" y="547"/>
                      <a:pt x="315" y="517"/>
                      <a:pt x="261" y="456"/>
                    </a:cubicBezTo>
                    <a:cubicBezTo>
                      <a:pt x="203" y="399"/>
                      <a:pt x="163" y="318"/>
                      <a:pt x="133" y="237"/>
                    </a:cubicBezTo>
                    <a:cubicBezTo>
                      <a:pt x="106" y="162"/>
                      <a:pt x="86" y="84"/>
                      <a:pt x="69" y="3"/>
                    </a:cubicBezTo>
                    <a:cubicBezTo>
                      <a:pt x="49" y="3"/>
                      <a:pt x="25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6026030" y="1688444"/>
                <a:ext cx="264413" cy="94711"/>
              </a:xfrm>
              <a:custGeom>
                <a:avLst/>
                <a:gdLst/>
                <a:ahLst/>
                <a:cxnLst/>
                <a:rect l="l" t="t" r="r" b="b"/>
                <a:pathLst>
                  <a:path w="2990" h="1071" extrusionOk="0">
                    <a:moveTo>
                      <a:pt x="635" y="71"/>
                    </a:moveTo>
                    <a:lnTo>
                      <a:pt x="635" y="71"/>
                    </a:lnTo>
                    <a:cubicBezTo>
                      <a:pt x="652" y="183"/>
                      <a:pt x="675" y="290"/>
                      <a:pt x="716" y="395"/>
                    </a:cubicBezTo>
                    <a:cubicBezTo>
                      <a:pt x="746" y="476"/>
                      <a:pt x="783" y="557"/>
                      <a:pt x="840" y="614"/>
                    </a:cubicBezTo>
                    <a:cubicBezTo>
                      <a:pt x="898" y="675"/>
                      <a:pt x="972" y="706"/>
                      <a:pt x="1049" y="706"/>
                    </a:cubicBezTo>
                    <a:cubicBezTo>
                      <a:pt x="1127" y="702"/>
                      <a:pt x="1198" y="658"/>
                      <a:pt x="1256" y="597"/>
                    </a:cubicBezTo>
                    <a:cubicBezTo>
                      <a:pt x="1313" y="536"/>
                      <a:pt x="1357" y="460"/>
                      <a:pt x="1398" y="379"/>
                    </a:cubicBezTo>
                    <a:cubicBezTo>
                      <a:pt x="1428" y="311"/>
                      <a:pt x="1458" y="237"/>
                      <a:pt x="1482" y="166"/>
                    </a:cubicBezTo>
                    <a:cubicBezTo>
                      <a:pt x="1178" y="132"/>
                      <a:pt x="881" y="98"/>
                      <a:pt x="635" y="71"/>
                    </a:cubicBezTo>
                    <a:close/>
                    <a:moveTo>
                      <a:pt x="31" y="0"/>
                    </a:moveTo>
                    <a:lnTo>
                      <a:pt x="31" y="0"/>
                    </a:lnTo>
                    <a:cubicBezTo>
                      <a:pt x="1" y="405"/>
                      <a:pt x="227" y="945"/>
                      <a:pt x="1539" y="1060"/>
                    </a:cubicBezTo>
                    <a:cubicBezTo>
                      <a:pt x="1616" y="1067"/>
                      <a:pt x="1691" y="1070"/>
                      <a:pt x="1762" y="1070"/>
                    </a:cubicBezTo>
                    <a:cubicBezTo>
                      <a:pt x="2868" y="1070"/>
                      <a:pt x="2990" y="284"/>
                      <a:pt x="2990" y="284"/>
                    </a:cubicBezTo>
                    <a:lnTo>
                      <a:pt x="2980" y="284"/>
                    </a:lnTo>
                    <a:cubicBezTo>
                      <a:pt x="2700" y="284"/>
                      <a:pt x="2119" y="230"/>
                      <a:pt x="1546" y="172"/>
                    </a:cubicBezTo>
                    <a:cubicBezTo>
                      <a:pt x="1526" y="253"/>
                      <a:pt x="1502" y="331"/>
                      <a:pt x="1468" y="412"/>
                    </a:cubicBezTo>
                    <a:cubicBezTo>
                      <a:pt x="1434" y="500"/>
                      <a:pt x="1387" y="584"/>
                      <a:pt x="1323" y="662"/>
                    </a:cubicBezTo>
                    <a:cubicBezTo>
                      <a:pt x="1259" y="736"/>
                      <a:pt x="1164" y="800"/>
                      <a:pt x="1053" y="804"/>
                    </a:cubicBezTo>
                    <a:lnTo>
                      <a:pt x="1049" y="804"/>
                    </a:lnTo>
                    <a:cubicBezTo>
                      <a:pt x="945" y="804"/>
                      <a:pt x="837" y="756"/>
                      <a:pt x="770" y="682"/>
                    </a:cubicBezTo>
                    <a:cubicBezTo>
                      <a:pt x="702" y="605"/>
                      <a:pt x="661" y="513"/>
                      <a:pt x="635" y="422"/>
                    </a:cubicBezTo>
                    <a:cubicBezTo>
                      <a:pt x="597" y="304"/>
                      <a:pt x="580" y="183"/>
                      <a:pt x="574" y="64"/>
                    </a:cubicBezTo>
                    <a:cubicBezTo>
                      <a:pt x="250" y="27"/>
                      <a:pt x="31" y="0"/>
                      <a:pt x="31" y="0"/>
                    </a:cubicBezTo>
                    <a:close/>
                  </a:path>
                </a:pathLst>
              </a:custGeom>
              <a:solidFill>
                <a:srgbClr val="DACAB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0"/>
              <p:cNvSpPr/>
              <p:nvPr/>
            </p:nvSpPr>
            <p:spPr>
              <a:xfrm>
                <a:off x="6076701" y="1694104"/>
                <a:ext cx="86045" cy="65440"/>
              </a:xfrm>
              <a:custGeom>
                <a:avLst/>
                <a:gdLst/>
                <a:ahLst/>
                <a:cxnLst/>
                <a:rect l="l" t="t" r="r" b="b"/>
                <a:pathLst>
                  <a:path w="973" h="740" extrusionOk="0">
                    <a:moveTo>
                      <a:pt x="1" y="0"/>
                    </a:moveTo>
                    <a:cubicBezTo>
                      <a:pt x="7" y="119"/>
                      <a:pt x="24" y="240"/>
                      <a:pt x="62" y="358"/>
                    </a:cubicBezTo>
                    <a:cubicBezTo>
                      <a:pt x="88" y="449"/>
                      <a:pt x="129" y="541"/>
                      <a:pt x="197" y="618"/>
                    </a:cubicBezTo>
                    <a:cubicBezTo>
                      <a:pt x="264" y="692"/>
                      <a:pt x="372" y="740"/>
                      <a:pt x="476" y="740"/>
                    </a:cubicBezTo>
                    <a:lnTo>
                      <a:pt x="480" y="740"/>
                    </a:lnTo>
                    <a:cubicBezTo>
                      <a:pt x="591" y="736"/>
                      <a:pt x="686" y="672"/>
                      <a:pt x="750" y="598"/>
                    </a:cubicBezTo>
                    <a:cubicBezTo>
                      <a:pt x="814" y="520"/>
                      <a:pt x="861" y="436"/>
                      <a:pt x="895" y="348"/>
                    </a:cubicBezTo>
                    <a:cubicBezTo>
                      <a:pt x="929" y="267"/>
                      <a:pt x="953" y="189"/>
                      <a:pt x="973" y="108"/>
                    </a:cubicBezTo>
                    <a:cubicBezTo>
                      <a:pt x="953" y="105"/>
                      <a:pt x="929" y="102"/>
                      <a:pt x="909" y="102"/>
                    </a:cubicBezTo>
                    <a:cubicBezTo>
                      <a:pt x="885" y="173"/>
                      <a:pt x="855" y="247"/>
                      <a:pt x="825" y="315"/>
                    </a:cubicBezTo>
                    <a:cubicBezTo>
                      <a:pt x="784" y="396"/>
                      <a:pt x="740" y="472"/>
                      <a:pt x="683" y="533"/>
                    </a:cubicBezTo>
                    <a:cubicBezTo>
                      <a:pt x="625" y="594"/>
                      <a:pt x="554" y="638"/>
                      <a:pt x="476" y="642"/>
                    </a:cubicBezTo>
                    <a:cubicBezTo>
                      <a:pt x="399" y="642"/>
                      <a:pt x="325" y="611"/>
                      <a:pt x="267" y="550"/>
                    </a:cubicBezTo>
                    <a:cubicBezTo>
                      <a:pt x="210" y="493"/>
                      <a:pt x="173" y="412"/>
                      <a:pt x="143" y="331"/>
                    </a:cubicBezTo>
                    <a:cubicBezTo>
                      <a:pt x="102" y="226"/>
                      <a:pt x="79" y="119"/>
                      <a:pt x="62" y="7"/>
                    </a:cubicBezTo>
                    <a:cubicBezTo>
                      <a:pt x="41" y="4"/>
                      <a:pt x="21" y="0"/>
                      <a:pt x="1" y="0"/>
                    </a:cubicBezTo>
                    <a:close/>
                  </a:path>
                </a:pathLst>
              </a:custGeom>
              <a:solidFill>
                <a:srgbClr val="A49EA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6020282" y="1683580"/>
                <a:ext cx="651217" cy="54828"/>
              </a:xfrm>
              <a:custGeom>
                <a:avLst/>
                <a:gdLst/>
                <a:ahLst/>
                <a:cxnLst/>
                <a:rect l="l" t="t" r="r" b="b"/>
                <a:pathLst>
                  <a:path w="7364" h="620" extrusionOk="0">
                    <a:moveTo>
                      <a:pt x="50" y="1"/>
                    </a:moveTo>
                    <a:cubicBezTo>
                      <a:pt x="26" y="1"/>
                      <a:pt x="8" y="20"/>
                      <a:pt x="5" y="45"/>
                    </a:cubicBezTo>
                    <a:cubicBezTo>
                      <a:pt x="1" y="69"/>
                      <a:pt x="21" y="93"/>
                      <a:pt x="45" y="96"/>
                    </a:cubicBezTo>
                    <a:cubicBezTo>
                      <a:pt x="99" y="102"/>
                      <a:pt x="5079" y="619"/>
                      <a:pt x="7127" y="619"/>
                    </a:cubicBezTo>
                    <a:lnTo>
                      <a:pt x="7317" y="619"/>
                    </a:lnTo>
                    <a:cubicBezTo>
                      <a:pt x="7344" y="619"/>
                      <a:pt x="7364" y="596"/>
                      <a:pt x="7364" y="571"/>
                    </a:cubicBezTo>
                    <a:cubicBezTo>
                      <a:pt x="7364" y="546"/>
                      <a:pt x="7343" y="524"/>
                      <a:pt x="7319" y="524"/>
                    </a:cubicBezTo>
                    <a:cubicBezTo>
                      <a:pt x="7317" y="524"/>
                      <a:pt x="7315" y="524"/>
                      <a:pt x="7314" y="524"/>
                    </a:cubicBezTo>
                    <a:cubicBezTo>
                      <a:pt x="7256" y="525"/>
                      <a:pt x="7196" y="526"/>
                      <a:pt x="7133" y="526"/>
                    </a:cubicBezTo>
                    <a:cubicBezTo>
                      <a:pt x="5090" y="526"/>
                      <a:pt x="108" y="8"/>
                      <a:pt x="55" y="1"/>
                    </a:cubicBezTo>
                    <a:cubicBezTo>
                      <a:pt x="53" y="1"/>
                      <a:pt x="51" y="1"/>
                      <a:pt x="50" y="1"/>
                    </a:cubicBezTo>
                    <a:close/>
                  </a:path>
                </a:pathLst>
              </a:custGeom>
              <a:solidFill>
                <a:srgbClr val="CB8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6154608" y="1717096"/>
                <a:ext cx="374246" cy="209408"/>
              </a:xfrm>
              <a:custGeom>
                <a:avLst/>
                <a:gdLst/>
                <a:ahLst/>
                <a:cxnLst/>
                <a:rect l="l" t="t" r="r" b="b"/>
                <a:pathLst>
                  <a:path w="4232" h="2368" extrusionOk="0">
                    <a:moveTo>
                      <a:pt x="2154" y="0"/>
                    </a:moveTo>
                    <a:cubicBezTo>
                      <a:pt x="1998" y="169"/>
                      <a:pt x="1799" y="293"/>
                      <a:pt x="1576" y="351"/>
                    </a:cubicBezTo>
                    <a:cubicBezTo>
                      <a:pt x="1290" y="432"/>
                      <a:pt x="986" y="402"/>
                      <a:pt x="689" y="432"/>
                    </a:cubicBezTo>
                    <a:cubicBezTo>
                      <a:pt x="584" y="446"/>
                      <a:pt x="581" y="452"/>
                      <a:pt x="480" y="476"/>
                    </a:cubicBezTo>
                    <a:cubicBezTo>
                      <a:pt x="193" y="544"/>
                      <a:pt x="0" y="847"/>
                      <a:pt x="11" y="1144"/>
                    </a:cubicBezTo>
                    <a:cubicBezTo>
                      <a:pt x="17" y="1438"/>
                      <a:pt x="200" y="1707"/>
                      <a:pt x="433" y="1883"/>
                    </a:cubicBezTo>
                    <a:cubicBezTo>
                      <a:pt x="668" y="2062"/>
                      <a:pt x="956" y="2156"/>
                      <a:pt x="1243" y="2224"/>
                    </a:cubicBezTo>
                    <a:cubicBezTo>
                      <a:pt x="1638" y="2319"/>
                      <a:pt x="2046" y="2367"/>
                      <a:pt x="2454" y="2367"/>
                    </a:cubicBezTo>
                    <a:cubicBezTo>
                      <a:pt x="2644" y="2367"/>
                      <a:pt x="2835" y="2357"/>
                      <a:pt x="3024" y="2335"/>
                    </a:cubicBezTo>
                    <a:cubicBezTo>
                      <a:pt x="3395" y="2295"/>
                      <a:pt x="3800" y="2193"/>
                      <a:pt x="4026" y="1893"/>
                    </a:cubicBezTo>
                    <a:cubicBezTo>
                      <a:pt x="4202" y="1660"/>
                      <a:pt x="4232" y="1330"/>
                      <a:pt x="4107" y="1067"/>
                    </a:cubicBezTo>
                    <a:cubicBezTo>
                      <a:pt x="3982" y="804"/>
                      <a:pt x="3702" y="621"/>
                      <a:pt x="3412" y="614"/>
                    </a:cubicBezTo>
                    <a:cubicBezTo>
                      <a:pt x="2933" y="601"/>
                      <a:pt x="2487" y="341"/>
                      <a:pt x="2154" y="0"/>
                    </a:cubicBezTo>
                    <a:close/>
                  </a:path>
                </a:pathLst>
              </a:custGeom>
              <a:solidFill>
                <a:srgbClr val="CE63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6150187" y="1755121"/>
                <a:ext cx="383178" cy="175715"/>
              </a:xfrm>
              <a:custGeom>
                <a:avLst/>
                <a:gdLst/>
                <a:ahLst/>
                <a:cxnLst/>
                <a:rect l="l" t="t" r="r" b="b"/>
                <a:pathLst>
                  <a:path w="4333" h="1987" extrusionOk="0">
                    <a:moveTo>
                      <a:pt x="530" y="1"/>
                    </a:moveTo>
                    <a:cubicBezTo>
                      <a:pt x="527" y="1"/>
                      <a:pt x="523" y="1"/>
                      <a:pt x="520" y="2"/>
                    </a:cubicBezTo>
                    <a:cubicBezTo>
                      <a:pt x="223" y="70"/>
                      <a:pt x="0" y="380"/>
                      <a:pt x="14" y="714"/>
                    </a:cubicBezTo>
                    <a:cubicBezTo>
                      <a:pt x="20" y="997"/>
                      <a:pt x="186" y="1291"/>
                      <a:pt x="455" y="1490"/>
                    </a:cubicBezTo>
                    <a:cubicBezTo>
                      <a:pt x="718" y="1690"/>
                      <a:pt x="1033" y="1784"/>
                      <a:pt x="1279" y="1841"/>
                    </a:cubicBezTo>
                    <a:cubicBezTo>
                      <a:pt x="1680" y="1936"/>
                      <a:pt x="2089" y="1986"/>
                      <a:pt x="2500" y="1986"/>
                    </a:cubicBezTo>
                    <a:cubicBezTo>
                      <a:pt x="2693" y="1986"/>
                      <a:pt x="2885" y="1976"/>
                      <a:pt x="3077" y="1953"/>
                    </a:cubicBezTo>
                    <a:cubicBezTo>
                      <a:pt x="3401" y="1919"/>
                      <a:pt x="3857" y="1831"/>
                      <a:pt x="4113" y="1490"/>
                    </a:cubicBezTo>
                    <a:cubicBezTo>
                      <a:pt x="4299" y="1244"/>
                      <a:pt x="4333" y="893"/>
                      <a:pt x="4201" y="617"/>
                    </a:cubicBezTo>
                    <a:cubicBezTo>
                      <a:pt x="4066" y="336"/>
                      <a:pt x="3769" y="144"/>
                      <a:pt x="3462" y="137"/>
                    </a:cubicBezTo>
                    <a:cubicBezTo>
                      <a:pt x="3435" y="137"/>
                      <a:pt x="3415" y="157"/>
                      <a:pt x="3411" y="181"/>
                    </a:cubicBezTo>
                    <a:cubicBezTo>
                      <a:pt x="3411" y="208"/>
                      <a:pt x="3431" y="232"/>
                      <a:pt x="3459" y="232"/>
                    </a:cubicBezTo>
                    <a:cubicBezTo>
                      <a:pt x="3732" y="238"/>
                      <a:pt x="3995" y="410"/>
                      <a:pt x="4113" y="657"/>
                    </a:cubicBezTo>
                    <a:cubicBezTo>
                      <a:pt x="4232" y="903"/>
                      <a:pt x="4201" y="1213"/>
                      <a:pt x="4036" y="1433"/>
                    </a:cubicBezTo>
                    <a:cubicBezTo>
                      <a:pt x="3861" y="1669"/>
                      <a:pt x="3550" y="1804"/>
                      <a:pt x="3067" y="1858"/>
                    </a:cubicBezTo>
                    <a:cubicBezTo>
                      <a:pt x="2880" y="1878"/>
                      <a:pt x="2694" y="1888"/>
                      <a:pt x="2507" y="1888"/>
                    </a:cubicBezTo>
                    <a:cubicBezTo>
                      <a:pt x="2103" y="1888"/>
                      <a:pt x="1699" y="1841"/>
                      <a:pt x="1302" y="1746"/>
                    </a:cubicBezTo>
                    <a:cubicBezTo>
                      <a:pt x="1067" y="1693"/>
                      <a:pt x="759" y="1601"/>
                      <a:pt x="513" y="1416"/>
                    </a:cubicBezTo>
                    <a:cubicBezTo>
                      <a:pt x="267" y="1230"/>
                      <a:pt x="115" y="967"/>
                      <a:pt x="108" y="711"/>
                    </a:cubicBezTo>
                    <a:cubicBezTo>
                      <a:pt x="98" y="424"/>
                      <a:pt x="290" y="151"/>
                      <a:pt x="540" y="93"/>
                    </a:cubicBezTo>
                    <a:cubicBezTo>
                      <a:pt x="567" y="86"/>
                      <a:pt x="584" y="63"/>
                      <a:pt x="577" y="36"/>
                    </a:cubicBezTo>
                    <a:cubicBezTo>
                      <a:pt x="571" y="16"/>
                      <a:pt x="551" y="1"/>
                      <a:pt x="530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6466504" y="1527588"/>
                <a:ext cx="168641" cy="116112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3" extrusionOk="0">
                    <a:moveTo>
                      <a:pt x="353" y="0"/>
                    </a:moveTo>
                    <a:cubicBezTo>
                      <a:pt x="321" y="0"/>
                      <a:pt x="289" y="4"/>
                      <a:pt x="259" y="11"/>
                    </a:cubicBezTo>
                    <a:cubicBezTo>
                      <a:pt x="94" y="51"/>
                      <a:pt x="0" y="294"/>
                      <a:pt x="88" y="439"/>
                    </a:cubicBezTo>
                    <a:cubicBezTo>
                      <a:pt x="145" y="533"/>
                      <a:pt x="259" y="578"/>
                      <a:pt x="365" y="614"/>
                    </a:cubicBezTo>
                    <a:cubicBezTo>
                      <a:pt x="813" y="773"/>
                      <a:pt x="1282" y="925"/>
                      <a:pt x="1643" y="1239"/>
                    </a:cubicBezTo>
                    <a:cubicBezTo>
                      <a:pt x="1680" y="1274"/>
                      <a:pt x="1733" y="1312"/>
                      <a:pt x="1780" y="1312"/>
                    </a:cubicBezTo>
                    <a:cubicBezTo>
                      <a:pt x="1797" y="1312"/>
                      <a:pt x="1814" y="1308"/>
                      <a:pt x="1829" y="1296"/>
                    </a:cubicBezTo>
                    <a:cubicBezTo>
                      <a:pt x="1852" y="1279"/>
                      <a:pt x="1866" y="1252"/>
                      <a:pt x="1873" y="1222"/>
                    </a:cubicBezTo>
                    <a:cubicBezTo>
                      <a:pt x="1907" y="1087"/>
                      <a:pt x="1859" y="942"/>
                      <a:pt x="1778" y="827"/>
                    </a:cubicBezTo>
                    <a:cubicBezTo>
                      <a:pt x="1697" y="712"/>
                      <a:pt x="1583" y="628"/>
                      <a:pt x="1468" y="547"/>
                    </a:cubicBezTo>
                    <a:cubicBezTo>
                      <a:pt x="1272" y="409"/>
                      <a:pt x="1069" y="284"/>
                      <a:pt x="860" y="173"/>
                    </a:cubicBezTo>
                    <a:cubicBezTo>
                      <a:pt x="723" y="98"/>
                      <a:pt x="527" y="0"/>
                      <a:pt x="353" y="0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6111985" y="1498583"/>
                <a:ext cx="168641" cy="116200"/>
              </a:xfrm>
              <a:custGeom>
                <a:avLst/>
                <a:gdLst/>
                <a:ahLst/>
                <a:cxnLst/>
                <a:rect l="l" t="t" r="r" b="b"/>
                <a:pathLst>
                  <a:path w="1907" h="1314" extrusionOk="0">
                    <a:moveTo>
                      <a:pt x="1555" y="1"/>
                    </a:moveTo>
                    <a:cubicBezTo>
                      <a:pt x="1380" y="1"/>
                      <a:pt x="1183" y="99"/>
                      <a:pt x="1046" y="173"/>
                    </a:cubicBezTo>
                    <a:cubicBezTo>
                      <a:pt x="837" y="285"/>
                      <a:pt x="635" y="409"/>
                      <a:pt x="439" y="548"/>
                    </a:cubicBezTo>
                    <a:cubicBezTo>
                      <a:pt x="324" y="629"/>
                      <a:pt x="209" y="713"/>
                      <a:pt x="128" y="828"/>
                    </a:cubicBezTo>
                    <a:cubicBezTo>
                      <a:pt x="47" y="942"/>
                      <a:pt x="0" y="1088"/>
                      <a:pt x="34" y="1223"/>
                    </a:cubicBezTo>
                    <a:cubicBezTo>
                      <a:pt x="41" y="1253"/>
                      <a:pt x="54" y="1280"/>
                      <a:pt x="77" y="1297"/>
                    </a:cubicBezTo>
                    <a:cubicBezTo>
                      <a:pt x="92" y="1308"/>
                      <a:pt x="109" y="1313"/>
                      <a:pt x="125" y="1313"/>
                    </a:cubicBezTo>
                    <a:cubicBezTo>
                      <a:pt x="173" y="1313"/>
                      <a:pt x="226" y="1274"/>
                      <a:pt x="264" y="1240"/>
                    </a:cubicBezTo>
                    <a:cubicBezTo>
                      <a:pt x="624" y="926"/>
                      <a:pt x="1094" y="777"/>
                      <a:pt x="1542" y="615"/>
                    </a:cubicBezTo>
                    <a:cubicBezTo>
                      <a:pt x="1647" y="578"/>
                      <a:pt x="1762" y="534"/>
                      <a:pt x="1819" y="440"/>
                    </a:cubicBezTo>
                    <a:cubicBezTo>
                      <a:pt x="1907" y="294"/>
                      <a:pt x="1812" y="51"/>
                      <a:pt x="1647" y="11"/>
                    </a:cubicBezTo>
                    <a:cubicBezTo>
                      <a:pt x="1617" y="4"/>
                      <a:pt x="1586" y="1"/>
                      <a:pt x="1555" y="1"/>
                    </a:cubicBezTo>
                    <a:close/>
                  </a:path>
                </a:pathLst>
              </a:custGeom>
              <a:solidFill>
                <a:srgbClr val="34224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6" name="Google Shape;306;p30"/>
          <p:cNvSpPr/>
          <p:nvPr/>
        </p:nvSpPr>
        <p:spPr>
          <a:xfrm>
            <a:off x="3770942" y="2452770"/>
            <a:ext cx="5055" cy="3476"/>
          </a:xfrm>
          <a:custGeom>
            <a:avLst/>
            <a:gdLst/>
            <a:ahLst/>
            <a:cxnLst/>
            <a:rect l="l" t="t" r="r" b="b"/>
            <a:pathLst>
              <a:path w="32" h="22" extrusionOk="0">
                <a:moveTo>
                  <a:pt x="11" y="1"/>
                </a:moveTo>
                <a:cubicBezTo>
                  <a:pt x="8" y="8"/>
                  <a:pt x="5" y="15"/>
                  <a:pt x="1" y="21"/>
                </a:cubicBezTo>
                <a:lnTo>
                  <a:pt x="32" y="21"/>
                </a:lnTo>
                <a:cubicBezTo>
                  <a:pt x="25" y="15"/>
                  <a:pt x="18" y="8"/>
                  <a:pt x="11" y="1"/>
                </a:cubicBezTo>
                <a:close/>
              </a:path>
            </a:pathLst>
          </a:custGeom>
          <a:solidFill>
            <a:srgbClr val="7A0A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 1"/>
          <p:cNvSpPr/>
          <p:nvPr/>
        </p:nvSpPr>
        <p:spPr>
          <a:xfrm>
            <a:off x="387659" y="121888"/>
            <a:ext cx="90529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3200" b="1" dirty="0" smtClean="0">
                <a:solidFill>
                  <a:schemeClr val="tx1">
                    <a:lumMod val="25000"/>
                  </a:schemeClr>
                </a:solidFill>
              </a:rPr>
              <a:t>BEDAH PERAN ORANG TUA </a:t>
            </a:r>
            <a:br>
              <a:rPr lang="id-ID" sz="3200" b="1" dirty="0" smtClean="0">
                <a:solidFill>
                  <a:schemeClr val="tx1">
                    <a:lumMod val="25000"/>
                  </a:schemeClr>
                </a:solidFill>
              </a:rPr>
            </a:br>
            <a:r>
              <a:rPr lang="id-ID" sz="3200" b="1" dirty="0" smtClean="0">
                <a:solidFill>
                  <a:schemeClr val="tx1">
                    <a:lumMod val="25000"/>
                  </a:schemeClr>
                </a:solidFill>
              </a:rPr>
              <a:t>DALAM PEMBELAJARAN DAN</a:t>
            </a:r>
            <a:r>
              <a:rPr lang="en-US" sz="3200" b="1" dirty="0" smtClean="0">
                <a:solidFill>
                  <a:schemeClr val="tx1">
                    <a:lumMod val="25000"/>
                  </a:schemeClr>
                </a:solidFill>
              </a:rPr>
              <a:t> </a:t>
            </a:r>
            <a:r>
              <a:rPr lang="id-ID" sz="3200" b="1" dirty="0" smtClean="0">
                <a:solidFill>
                  <a:schemeClr val="tx1">
                    <a:lumMod val="25000"/>
                  </a:schemeClr>
                </a:solidFill>
              </a:rPr>
              <a:t>ASESMEN</a:t>
            </a:r>
            <a:br>
              <a:rPr lang="id-ID" sz="3200" b="1" dirty="0" smtClean="0">
                <a:solidFill>
                  <a:schemeClr val="tx1">
                    <a:lumMod val="25000"/>
                  </a:schemeClr>
                </a:solidFill>
              </a:rPr>
            </a:br>
            <a:r>
              <a:rPr lang="id-ID" sz="3200" b="1" dirty="0" smtClean="0">
                <a:solidFill>
                  <a:schemeClr val="tx1">
                    <a:lumMod val="25000"/>
                  </a:schemeClr>
                </a:solidFill>
              </a:rPr>
              <a:t>DI RUMAH</a:t>
            </a:r>
            <a:endParaRPr lang="id-ID" sz="3200" dirty="0">
              <a:solidFill>
                <a:schemeClr val="tx1">
                  <a:lumMod val="25000"/>
                </a:schemeClr>
              </a:solidFill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5167833" y="3832890"/>
            <a:ext cx="2304300" cy="289200"/>
          </a:xfrm>
        </p:spPr>
        <p:txBody>
          <a:bodyPr/>
          <a:lstStyle/>
          <a:p>
            <a:r>
              <a:rPr lang="id-ID" sz="1600" b="1" dirty="0" smtClean="0">
                <a:solidFill>
                  <a:schemeClr val="tx2"/>
                </a:solidFill>
              </a:rPr>
              <a:t>BELAJAR DI RUMAH</a:t>
            </a:r>
            <a:endParaRPr lang="id-ID" sz="1600" b="1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778" y="2980633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fi-FI" b="1" dirty="0">
                <a:solidFill>
                  <a:schemeClr val="dk2"/>
                </a:solidFill>
              </a:rPr>
              <a:t>Oleh:</a:t>
            </a:r>
          </a:p>
          <a:p>
            <a:pPr lvl="0" algn="ctr"/>
            <a:r>
              <a:rPr lang="fi-FI" b="1" dirty="0">
                <a:solidFill>
                  <a:schemeClr val="dk2"/>
                </a:solidFill>
              </a:rPr>
              <a:t>Dr. Trisakti Handayani, MM.</a:t>
            </a:r>
          </a:p>
        </p:txBody>
      </p:sp>
    </p:spTree>
    <p:extLst>
      <p:ext uri="{BB962C8B-B14F-4D97-AF65-F5344CB8AC3E}">
        <p14:creationId xmlns:p14="http://schemas.microsoft.com/office/powerpoint/2010/main" val="2550379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1">
            <a:extLst>
              <a:ext uri="{FF2B5EF4-FFF2-40B4-BE49-F238E27FC236}">
                <a16:creationId xmlns:a16="http://schemas.microsoft.com/office/drawing/2014/main" id="{1E95182E-A641-4AF5-AEFB-B602E7CF6B44}"/>
              </a:ext>
            </a:extLst>
          </p:cNvPr>
          <p:cNvSpPr txBox="1">
            <a:spLocks/>
          </p:cNvSpPr>
          <p:nvPr/>
        </p:nvSpPr>
        <p:spPr>
          <a:xfrm>
            <a:off x="628286" y="201522"/>
            <a:ext cx="7846541" cy="54255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Lesson learnt </a:t>
            </a:r>
            <a:r>
              <a:rPr kumimoji="0" lang="en-ID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bagi</a:t>
            </a:r>
            <a:r>
              <a:rPr kumimoji="0" lang="en-I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ID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Orang </a:t>
            </a:r>
            <a:r>
              <a:rPr kumimoji="0" lang="en-ID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tua</a:t>
            </a:r>
            <a:r>
              <a:rPr kumimoji="0" lang="en-I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Lahir  “</a:t>
            </a:r>
            <a:r>
              <a:rPr kumimoji="0" lang="en-ID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Kenormalan</a:t>
            </a:r>
            <a:r>
              <a:rPr kumimoji="0" lang="en-I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ID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baru</a:t>
            </a:r>
            <a:r>
              <a:rPr kumimoji="0" lang="en-I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16" y="1504085"/>
            <a:ext cx="3128319" cy="2083942"/>
          </a:xfrm>
          <a:prstGeom prst="rect">
            <a:avLst/>
          </a:prstGeom>
        </p:spPr>
      </p:pic>
      <p:sp>
        <p:nvSpPr>
          <p:cNvPr id="150" name="Content Placeholder 2">
            <a:extLst>
              <a:ext uri="{FF2B5EF4-FFF2-40B4-BE49-F238E27FC236}">
                <a16:creationId xmlns:a16="http://schemas.microsoft.com/office/drawing/2014/main" id="{42254820-D9C4-47C8-B738-68480A799AA0}"/>
              </a:ext>
            </a:extLst>
          </p:cNvPr>
          <p:cNvSpPr txBox="1">
            <a:spLocks/>
          </p:cNvSpPr>
          <p:nvPr/>
        </p:nvSpPr>
        <p:spPr>
          <a:xfrm>
            <a:off x="3447535" y="802425"/>
            <a:ext cx="5027292" cy="3720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ind"/>
              <a:buNone/>
              <a:defRPr sz="1400" b="0" i="0" u="none" strike="noStrike" cap="none">
                <a:solidFill>
                  <a:srgbClr val="F3F3F3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rgbClr val="F3F3F3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rgbClr val="F3F3F3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rgbClr val="F3F3F3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rgbClr val="F3F3F3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rgbClr val="F3F3F3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rgbClr val="F3F3F3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rgbClr val="F3F3F3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ind"/>
              <a:buNone/>
              <a:defRPr sz="1400" b="0" i="0" u="none" strike="noStrike" cap="none">
                <a:solidFill>
                  <a:srgbClr val="F3F3F3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marL="0" indent="0"/>
            <a:endParaRPr lang="en-ID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ID" sz="2000" dirty="0" smtClean="0"/>
              <a:t>Orang </a:t>
            </a:r>
            <a:r>
              <a:rPr lang="en-ID" sz="2000" dirty="0" err="1" smtClean="0"/>
              <a:t>tua</a:t>
            </a:r>
            <a:r>
              <a:rPr lang="en-ID" sz="2000" dirty="0" smtClean="0"/>
              <a:t> </a:t>
            </a:r>
            <a:r>
              <a:rPr lang="en-ID" sz="2000" dirty="0" err="1" smtClean="0"/>
              <a:t>menjadi</a:t>
            </a:r>
            <a:r>
              <a:rPr lang="en-ID" sz="2000" dirty="0" smtClean="0"/>
              <a:t>  Partner </a:t>
            </a:r>
            <a:r>
              <a:rPr lang="en-ID" sz="2000" dirty="0" err="1" smtClean="0"/>
              <a:t>Utama</a:t>
            </a:r>
            <a:r>
              <a:rPr lang="en-ID" sz="2000" dirty="0" smtClean="0"/>
              <a:t> Guru. </a:t>
            </a:r>
            <a:r>
              <a:rPr lang="en-ID" sz="2000" dirty="0" err="1" smtClean="0"/>
              <a:t>Berperan</a:t>
            </a:r>
            <a:r>
              <a:rPr lang="en-ID" sz="2000" dirty="0" smtClean="0"/>
              <a:t> </a:t>
            </a:r>
            <a:r>
              <a:rPr lang="en-ID" sz="2000" dirty="0" err="1" smtClean="0"/>
              <a:t>sebagai</a:t>
            </a:r>
            <a:r>
              <a:rPr lang="en-ID" sz="2000" dirty="0" smtClean="0"/>
              <a:t> </a:t>
            </a:r>
            <a:r>
              <a:rPr lang="en-ID" sz="2000" dirty="0" err="1" smtClean="0"/>
              <a:t>Kepanjangan</a:t>
            </a:r>
            <a:r>
              <a:rPr lang="en-ID" sz="2000" dirty="0" smtClean="0"/>
              <a:t> Guru di </a:t>
            </a:r>
            <a:r>
              <a:rPr lang="en-ID" sz="2000" dirty="0" err="1" smtClean="0"/>
              <a:t>rumah</a:t>
            </a:r>
            <a:r>
              <a:rPr lang="en-ID" sz="2000" dirty="0" smtClean="0"/>
              <a:t>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sz="2000" dirty="0" err="1" smtClean="0"/>
              <a:t>Dengan</a:t>
            </a:r>
            <a:r>
              <a:rPr lang="en-ID" sz="2000" dirty="0" smtClean="0"/>
              <a:t> </a:t>
            </a:r>
            <a:r>
              <a:rPr lang="en-ID" sz="2000" dirty="0" err="1" smtClean="0"/>
              <a:t>belajar</a:t>
            </a:r>
            <a:r>
              <a:rPr lang="en-ID" sz="2000" dirty="0" smtClean="0"/>
              <a:t> di </a:t>
            </a:r>
            <a:r>
              <a:rPr lang="en-ID" sz="2000" dirty="0" err="1" smtClean="0"/>
              <a:t>rumah</a:t>
            </a:r>
            <a:r>
              <a:rPr lang="en-ID" sz="2000" dirty="0" smtClean="0"/>
              <a:t>, orang </a:t>
            </a:r>
            <a:r>
              <a:rPr lang="en-ID" sz="2000" dirty="0" err="1" smtClean="0"/>
              <a:t>tua</a:t>
            </a:r>
            <a:r>
              <a:rPr lang="en-ID" sz="2000" dirty="0" smtClean="0"/>
              <a:t> </a:t>
            </a:r>
            <a:r>
              <a:rPr lang="en-ID" sz="2000" dirty="0" err="1" smtClean="0"/>
              <a:t>juga</a:t>
            </a:r>
            <a:r>
              <a:rPr lang="en-ID" sz="2000" dirty="0" smtClean="0"/>
              <a:t> </a:t>
            </a:r>
            <a:r>
              <a:rPr lang="en-ID" sz="2000" dirty="0" err="1" smtClean="0"/>
              <a:t>memiliki</a:t>
            </a:r>
            <a:r>
              <a:rPr lang="en-ID" sz="2000" dirty="0" smtClean="0"/>
              <a:t> </a:t>
            </a:r>
            <a:r>
              <a:rPr lang="en-ID" sz="2000" dirty="0" err="1" smtClean="0"/>
              <a:t>kesempatan</a:t>
            </a:r>
            <a:r>
              <a:rPr lang="en-ID" sz="2000" dirty="0" smtClean="0"/>
              <a:t>  </a:t>
            </a:r>
            <a:r>
              <a:rPr lang="en-ID" sz="2000" dirty="0" err="1" smtClean="0"/>
              <a:t>untuk</a:t>
            </a:r>
            <a:r>
              <a:rPr lang="en-ID" sz="2000" dirty="0" smtClean="0"/>
              <a:t> </a:t>
            </a:r>
            <a:r>
              <a:rPr lang="en-ID" sz="2000" dirty="0" err="1" smtClean="0"/>
              <a:t>membina</a:t>
            </a:r>
            <a:r>
              <a:rPr lang="en-ID" sz="2000" dirty="0" smtClean="0"/>
              <a:t>  </a:t>
            </a:r>
            <a:r>
              <a:rPr lang="en-ID" sz="2000" dirty="0" err="1" smtClean="0"/>
              <a:t>karakter</a:t>
            </a:r>
            <a:r>
              <a:rPr lang="en-ID" sz="2000" dirty="0" smtClean="0"/>
              <a:t> </a:t>
            </a:r>
            <a:r>
              <a:rPr lang="en-ID" sz="2000" dirty="0" err="1" smtClean="0"/>
              <a:t>dan</a:t>
            </a:r>
            <a:r>
              <a:rPr lang="en-ID" sz="2000" dirty="0" smtClean="0"/>
              <a:t> </a:t>
            </a:r>
            <a:r>
              <a:rPr lang="en-ID" sz="2000" dirty="0" err="1" smtClean="0"/>
              <a:t>kompetensi</a:t>
            </a:r>
            <a:r>
              <a:rPr lang="en-ID" sz="2000" dirty="0" smtClean="0"/>
              <a:t> spiritual  </a:t>
            </a:r>
            <a:r>
              <a:rPr lang="en-ID" sz="2000" dirty="0" err="1" smtClean="0"/>
              <a:t>putra</a:t>
            </a:r>
            <a:r>
              <a:rPr lang="en-ID" sz="2000" dirty="0" smtClean="0"/>
              <a:t> </a:t>
            </a:r>
            <a:r>
              <a:rPr lang="en-ID" sz="2000" dirty="0" err="1" smtClean="0"/>
              <a:t>putrinya</a:t>
            </a:r>
            <a:r>
              <a:rPr lang="en-ID" sz="20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D" sz="2000" dirty="0" smtClean="0"/>
              <a:t>Orang </a:t>
            </a:r>
            <a:r>
              <a:rPr lang="en-ID" sz="2000" dirty="0" err="1" smtClean="0"/>
              <a:t>tua</a:t>
            </a:r>
            <a:r>
              <a:rPr lang="en-ID" sz="2000" dirty="0" smtClean="0"/>
              <a:t> </a:t>
            </a:r>
            <a:r>
              <a:rPr lang="en-ID" sz="2000" dirty="0" err="1" smtClean="0"/>
              <a:t>sebagai</a:t>
            </a:r>
            <a:r>
              <a:rPr lang="en-ID" sz="2000" dirty="0" smtClean="0"/>
              <a:t> </a:t>
            </a:r>
            <a:r>
              <a:rPr lang="en-ID" sz="2000" dirty="0" err="1" smtClean="0"/>
              <a:t>Pembelajar</a:t>
            </a:r>
            <a:r>
              <a:rPr lang="en-ID" sz="2000" dirty="0" smtClean="0"/>
              <a:t>  </a:t>
            </a:r>
            <a:r>
              <a:rPr lang="en-ID" sz="2000" dirty="0" err="1" smtClean="0"/>
              <a:t>sepanjang</a:t>
            </a:r>
            <a:r>
              <a:rPr lang="en-ID" sz="2000" dirty="0" smtClean="0"/>
              <a:t> </a:t>
            </a:r>
            <a:r>
              <a:rPr lang="en-ID" sz="2000" dirty="0" err="1" smtClean="0"/>
              <a:t>hayat</a:t>
            </a:r>
            <a:r>
              <a:rPr lang="en-ID" sz="2000" dirty="0" smtClean="0"/>
              <a:t> (</a:t>
            </a:r>
            <a:r>
              <a:rPr lang="en-ID" sz="2000" i="1" dirty="0" smtClean="0"/>
              <a:t>Long life Learners)  </a:t>
            </a:r>
          </a:p>
          <a:p>
            <a:pPr marL="0" indent="0"/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5682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286000" y="1283096"/>
            <a:ext cx="4423719" cy="280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Peran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Ortu</a:t>
            </a:r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pembelajaran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asesmen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dirumah</a:t>
            </a:r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Tugas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selama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belajar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dirumah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b="1" dirty="0" err="1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sesmen</a:t>
            </a:r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autentik</a:t>
            </a:r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terfokus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mata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pelajaran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akademik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namun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juga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tematik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tentang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covid-19.</a:t>
            </a: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Guru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bermakna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bagi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dirumah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memahami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pandemic </a:t>
            </a:r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covid-19.</a:t>
            </a:r>
            <a:endParaRPr lang="en-US" sz="1200" b="1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FFFFFF"/>
              </a:buClr>
              <a:buFont typeface="Courier New" panose="02070309020205020404" pitchFamily="49" charset="0"/>
              <a:buChar char="o"/>
            </a:pP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Siswa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perlu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karakter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keterampilan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dipraktekan</a:t>
            </a:r>
            <a:r>
              <a:rPr lang="en-US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dirumah</a:t>
            </a:r>
            <a:r>
              <a:rPr lang="en-US" b="1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200" b="1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146812" y="636765"/>
            <a:ext cx="4884184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PERAN ORANG TUA                                           DALAM PEMBELAJARAN DAN ASESMEN DIRUMAH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3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4223" y="484877"/>
            <a:ext cx="5078628" cy="35575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id-ID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konsep pembelajaran yang tidak hanya fokus pada akademik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d-ID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kognitif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id-ID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isesuai dengan moda asesmen Kompetensi dan Survei Karakter lebih menitikberatkan pada penalaran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(Harris,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Dirjen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PAUD DIKDASMEN)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Guru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diharapkan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dapat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mewujudkan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bermakna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dirumah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hanya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terfokus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pada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capaian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kognitif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Guru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ortu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harus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memberikan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pendidikan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bermakna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termasuk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memahami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pandemik</a:t>
            </a:r>
            <a:r>
              <a:rPr lang="en-US" sz="1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covid-19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851" y="2796172"/>
            <a:ext cx="3625253" cy="203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85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40"/>
          <p:cNvSpPr/>
          <p:nvPr/>
        </p:nvSpPr>
        <p:spPr>
          <a:xfrm flipH="1">
            <a:off x="2163095" y="3097515"/>
            <a:ext cx="2914" cy="2040"/>
          </a:xfrm>
          <a:custGeom>
            <a:avLst/>
            <a:gdLst/>
            <a:ahLst/>
            <a:cxnLst/>
            <a:rect l="l" t="t" r="r" b="b"/>
            <a:pathLst>
              <a:path w="50" h="35" extrusionOk="0">
                <a:moveTo>
                  <a:pt x="25" y="0"/>
                </a:moveTo>
                <a:cubicBezTo>
                  <a:pt x="1" y="0"/>
                  <a:pt x="1" y="34"/>
                  <a:pt x="25" y="34"/>
                </a:cubicBezTo>
                <a:cubicBezTo>
                  <a:pt x="49" y="34"/>
                  <a:pt x="49" y="0"/>
                  <a:pt x="25" y="0"/>
                </a:cubicBezTo>
                <a:close/>
              </a:path>
            </a:pathLst>
          </a:custGeom>
          <a:solidFill>
            <a:srgbClr val="DD83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40"/>
          <p:cNvSpPr/>
          <p:nvPr/>
        </p:nvSpPr>
        <p:spPr>
          <a:xfrm flipH="1">
            <a:off x="3063975" y="3367704"/>
            <a:ext cx="32400" cy="32400"/>
          </a:xfrm>
          <a:prstGeom prst="ellipse">
            <a:avLst/>
          </a:prstGeom>
          <a:gradFill>
            <a:gsLst>
              <a:gs pos="0">
                <a:srgbClr val="645CA7"/>
              </a:gs>
              <a:gs pos="100000">
                <a:srgbClr val="D77EA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547;p36"/>
          <p:cNvSpPr txBox="1">
            <a:spLocks/>
          </p:cNvSpPr>
          <p:nvPr/>
        </p:nvSpPr>
        <p:spPr>
          <a:xfrm>
            <a:off x="205001" y="470796"/>
            <a:ext cx="8594237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thway Gothic One"/>
              <a:buNone/>
              <a:defRPr sz="3600" b="0" i="0" u="none" strike="noStrike" cap="none">
                <a:solidFill>
                  <a:schemeClr val="dk1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Pathway Gothic One"/>
              <a:buNone/>
              <a:defRPr sz="4800" b="0" i="0" u="none" strike="noStrike" cap="none">
                <a:solidFill>
                  <a:srgbClr val="43434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Pathway Gothic One"/>
              <a:buNone/>
              <a:defRPr sz="4800" b="0" i="0" u="none" strike="noStrike" cap="none">
                <a:solidFill>
                  <a:srgbClr val="43434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Pathway Gothic One"/>
              <a:buNone/>
              <a:defRPr sz="4800" b="0" i="0" u="none" strike="noStrike" cap="none">
                <a:solidFill>
                  <a:srgbClr val="43434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Pathway Gothic One"/>
              <a:buNone/>
              <a:defRPr sz="4800" b="0" i="0" u="none" strike="noStrike" cap="none">
                <a:solidFill>
                  <a:srgbClr val="43434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Pathway Gothic One"/>
              <a:buNone/>
              <a:defRPr sz="4800" b="0" i="0" u="none" strike="noStrike" cap="none">
                <a:solidFill>
                  <a:srgbClr val="43434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Pathway Gothic One"/>
              <a:buNone/>
              <a:defRPr sz="4800" b="0" i="0" u="none" strike="noStrike" cap="none">
                <a:solidFill>
                  <a:srgbClr val="43434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Pathway Gothic One"/>
              <a:buNone/>
              <a:defRPr sz="4800" b="0" i="0" u="none" strike="noStrike" cap="none">
                <a:solidFill>
                  <a:srgbClr val="43434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800"/>
              <a:buFont typeface="Pathway Gothic One"/>
              <a:buNone/>
              <a:defRPr sz="4800" b="0" i="0" u="none" strike="noStrike" cap="none">
                <a:solidFill>
                  <a:srgbClr val="434343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r>
              <a:rPr 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PERAN SEORANG IBU</a:t>
            </a:r>
            <a:endParaRPr 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ara Berbakti Kepada Orang Tua dalam Islam dan Keutamaanny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1" y="1606378"/>
            <a:ext cx="3323033" cy="248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619095" y="1465147"/>
            <a:ext cx="5327197" cy="276998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err="1" smtClean="0">
                <a:solidFill>
                  <a:srgbClr val="141414"/>
                </a:solidFill>
                <a:latin typeface="Raleway"/>
              </a:rPr>
              <a:t>Dalam</a:t>
            </a:r>
            <a:r>
              <a:rPr lang="en-US" sz="2000" dirty="0" smtClean="0">
                <a:solidFill>
                  <a:srgbClr val="141414"/>
                </a:solidFill>
                <a:latin typeface="Raleway"/>
              </a:rPr>
              <a:t> </a:t>
            </a:r>
            <a:r>
              <a:rPr lang="en-US" sz="2000" dirty="0" err="1" smtClean="0">
                <a:solidFill>
                  <a:srgbClr val="141414"/>
                </a:solidFill>
                <a:latin typeface="Raleway"/>
              </a:rPr>
              <a:t>syair</a:t>
            </a:r>
            <a:r>
              <a:rPr lang="en-US" sz="2000" dirty="0" smtClean="0">
                <a:solidFill>
                  <a:srgbClr val="141414"/>
                </a:solidFill>
                <a:latin typeface="Raleway"/>
              </a:rPr>
              <a:t> yang </a:t>
            </a:r>
            <a:r>
              <a:rPr lang="en-US" sz="2000" dirty="0" err="1" smtClean="0">
                <a:solidFill>
                  <a:srgbClr val="141414"/>
                </a:solidFill>
                <a:latin typeface="Raleway"/>
              </a:rPr>
              <a:t>dikutip</a:t>
            </a:r>
            <a:r>
              <a:rPr lang="en-US" sz="2000" dirty="0" smtClean="0">
                <a:solidFill>
                  <a:srgbClr val="141414"/>
                </a:solidFill>
                <a:latin typeface="Raleway"/>
              </a:rPr>
              <a:t> </a:t>
            </a:r>
            <a:r>
              <a:rPr lang="en-US" sz="2000" dirty="0" err="1" smtClean="0">
                <a:solidFill>
                  <a:srgbClr val="141414"/>
                </a:solidFill>
                <a:latin typeface="Raleway"/>
              </a:rPr>
              <a:t>oleh</a:t>
            </a:r>
            <a:r>
              <a:rPr lang="en-US" sz="2000" dirty="0" smtClean="0">
                <a:solidFill>
                  <a:srgbClr val="141414"/>
                </a:solidFill>
                <a:latin typeface="Raleway"/>
              </a:rPr>
              <a:t> </a:t>
            </a:r>
            <a:r>
              <a:rPr lang="en-US" sz="2000" dirty="0" err="1" smtClean="0">
                <a:solidFill>
                  <a:srgbClr val="141414"/>
                </a:solidFill>
                <a:latin typeface="Raleway"/>
              </a:rPr>
              <a:t>syekh</a:t>
            </a:r>
            <a:r>
              <a:rPr lang="en-US" sz="2000" dirty="0" smtClean="0">
                <a:solidFill>
                  <a:srgbClr val="141414"/>
                </a:solidFill>
                <a:latin typeface="Raleway"/>
              </a:rPr>
              <a:t>  </a:t>
            </a:r>
            <a:r>
              <a:rPr lang="en-US" sz="2000" dirty="0" err="1" smtClean="0">
                <a:solidFill>
                  <a:srgbClr val="141414"/>
                </a:solidFill>
                <a:latin typeface="Raleway"/>
              </a:rPr>
              <a:t>saleh</a:t>
            </a:r>
            <a:r>
              <a:rPr lang="en-US" sz="2000" dirty="0" smtClean="0">
                <a:solidFill>
                  <a:srgbClr val="141414"/>
                </a:solidFill>
                <a:latin typeface="Raleway"/>
              </a:rPr>
              <a:t> Al-</a:t>
            </a:r>
            <a:r>
              <a:rPr lang="en-US" sz="2000" dirty="0" err="1" smtClean="0">
                <a:solidFill>
                  <a:srgbClr val="141414"/>
                </a:solidFill>
                <a:latin typeface="Raleway"/>
              </a:rPr>
              <a:t>fauzan</a:t>
            </a:r>
            <a:r>
              <a:rPr lang="en-US" sz="2000" dirty="0" smtClean="0">
                <a:solidFill>
                  <a:srgbClr val="141414"/>
                </a:solidFill>
                <a:latin typeface="Raleway"/>
              </a:rPr>
              <a:t> </a:t>
            </a:r>
            <a:r>
              <a:rPr lang="en-US" sz="2000" dirty="0" err="1" smtClean="0">
                <a:solidFill>
                  <a:srgbClr val="141414"/>
                </a:solidFill>
                <a:latin typeface="Raleway"/>
              </a:rPr>
              <a:t>hafidzahullahu</a:t>
            </a:r>
            <a:r>
              <a:rPr lang="en-US" sz="2000" dirty="0" smtClean="0">
                <a:solidFill>
                  <a:srgbClr val="141414"/>
                </a:solidFill>
                <a:latin typeface="Raleway"/>
              </a:rPr>
              <a:t> </a:t>
            </a:r>
            <a:r>
              <a:rPr lang="en-US" sz="2000" dirty="0" err="1" smtClean="0">
                <a:solidFill>
                  <a:srgbClr val="141414"/>
                </a:solidFill>
                <a:latin typeface="Raleway"/>
              </a:rPr>
              <a:t>dalam</a:t>
            </a:r>
            <a:r>
              <a:rPr lang="en-US" sz="2000" dirty="0" smtClean="0">
                <a:solidFill>
                  <a:srgbClr val="141414"/>
                </a:solidFill>
                <a:latin typeface="Raleway"/>
              </a:rPr>
              <a:t> </a:t>
            </a:r>
            <a:r>
              <a:rPr lang="en-US" sz="2000" dirty="0" err="1" smtClean="0">
                <a:solidFill>
                  <a:srgbClr val="141414"/>
                </a:solidFill>
                <a:latin typeface="Raleway"/>
              </a:rPr>
              <a:t>kitab</a:t>
            </a:r>
            <a:r>
              <a:rPr lang="en-US" sz="2000" dirty="0" smtClean="0">
                <a:solidFill>
                  <a:srgbClr val="141414"/>
                </a:solidFill>
                <a:latin typeface="Raleway"/>
              </a:rPr>
              <a:t> </a:t>
            </a:r>
            <a:r>
              <a:rPr lang="en-US" sz="2000" dirty="0" err="1" smtClean="0">
                <a:solidFill>
                  <a:srgbClr val="141414"/>
                </a:solidFill>
                <a:latin typeface="Raleway"/>
              </a:rPr>
              <a:t>makaanatul</a:t>
            </a:r>
            <a:r>
              <a:rPr lang="en-US" sz="2000" dirty="0" smtClean="0">
                <a:solidFill>
                  <a:srgbClr val="141414"/>
                </a:solidFill>
                <a:latin typeface="Raleway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Raleway"/>
              </a:rPr>
              <a:t>M</a:t>
            </a:r>
            <a:r>
              <a:rPr lang="en-US" sz="2000" dirty="0" err="1" smtClean="0">
                <a:solidFill>
                  <a:srgbClr val="141414"/>
                </a:solidFill>
                <a:latin typeface="Raleway"/>
              </a:rPr>
              <a:t>ar’ati</a:t>
            </a:r>
            <a:r>
              <a:rPr lang="en-US" sz="2000" dirty="0" smtClean="0">
                <a:solidFill>
                  <a:srgbClr val="141414"/>
                </a:solidFill>
                <a:latin typeface="Raleway"/>
              </a:rPr>
              <a:t> Fil Islam </a:t>
            </a:r>
            <a:r>
              <a:rPr lang="en-US" sz="2000" dirty="0" err="1" smtClean="0">
                <a:solidFill>
                  <a:srgbClr val="141414"/>
                </a:solidFill>
                <a:latin typeface="Raleway"/>
              </a:rPr>
              <a:t>mengatakan</a:t>
            </a:r>
            <a:r>
              <a:rPr lang="en-US" sz="2000" dirty="0" smtClean="0">
                <a:solidFill>
                  <a:srgbClr val="141414"/>
                </a:solidFill>
                <a:latin typeface="Raleway"/>
              </a:rPr>
              <a:t> :</a:t>
            </a:r>
          </a:p>
          <a:p>
            <a:endParaRPr lang="en-US" sz="2000" dirty="0" smtClean="0">
              <a:solidFill>
                <a:srgbClr val="141414"/>
              </a:solidFill>
              <a:latin typeface="Raleway"/>
            </a:endParaRPr>
          </a:p>
          <a:p>
            <a:r>
              <a:rPr lang="en-US" sz="2000" dirty="0" smtClean="0">
                <a:solidFill>
                  <a:srgbClr val="141414"/>
                </a:solidFill>
                <a:latin typeface="Raleway"/>
              </a:rPr>
              <a:t>“</a:t>
            </a:r>
            <a:r>
              <a:rPr lang="en-US" sz="2000" dirty="0" err="1" smtClean="0">
                <a:solidFill>
                  <a:srgbClr val="141414"/>
                </a:solidFill>
                <a:latin typeface="Raleway"/>
              </a:rPr>
              <a:t>Ibu</a:t>
            </a:r>
            <a:r>
              <a:rPr lang="en-US" sz="2000" dirty="0" smtClean="0">
                <a:solidFill>
                  <a:srgbClr val="141414"/>
                </a:solidFill>
                <a:latin typeface="Raleway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Raleway"/>
              </a:rPr>
              <a:t>adalah</a:t>
            </a:r>
            <a:r>
              <a:rPr lang="en-US" sz="2000" dirty="0">
                <a:solidFill>
                  <a:srgbClr val="141414"/>
                </a:solidFill>
                <a:latin typeface="Raleway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Raleway"/>
              </a:rPr>
              <a:t>sebuah</a:t>
            </a:r>
            <a:r>
              <a:rPr lang="en-US" sz="2000" dirty="0">
                <a:solidFill>
                  <a:srgbClr val="141414"/>
                </a:solidFill>
                <a:latin typeface="Raleway"/>
              </a:rPr>
              <a:t> madrasah (</a:t>
            </a:r>
            <a:r>
              <a:rPr lang="en-US" sz="2000" dirty="0" err="1">
                <a:solidFill>
                  <a:srgbClr val="141414"/>
                </a:solidFill>
                <a:latin typeface="Raleway"/>
              </a:rPr>
              <a:t>tempat</a:t>
            </a:r>
            <a:r>
              <a:rPr lang="en-US" sz="2000" dirty="0">
                <a:solidFill>
                  <a:srgbClr val="141414"/>
                </a:solidFill>
                <a:latin typeface="Raleway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Raleway"/>
              </a:rPr>
              <a:t>pendidikan</a:t>
            </a:r>
            <a:r>
              <a:rPr lang="en-US" sz="2000" dirty="0">
                <a:solidFill>
                  <a:srgbClr val="141414"/>
                </a:solidFill>
                <a:latin typeface="Raleway"/>
              </a:rPr>
              <a:t>) yang </a:t>
            </a:r>
            <a:r>
              <a:rPr lang="en-US" sz="2000" dirty="0" err="1">
                <a:solidFill>
                  <a:srgbClr val="141414"/>
                </a:solidFill>
                <a:latin typeface="Raleway"/>
              </a:rPr>
              <a:t>jika</a:t>
            </a:r>
            <a:r>
              <a:rPr lang="en-US" sz="2000" dirty="0">
                <a:solidFill>
                  <a:srgbClr val="141414"/>
                </a:solidFill>
                <a:latin typeface="Raleway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Raleway"/>
              </a:rPr>
              <a:t>kamu</a:t>
            </a:r>
            <a:r>
              <a:rPr lang="en-US" sz="2000" dirty="0">
                <a:solidFill>
                  <a:srgbClr val="141414"/>
                </a:solidFill>
                <a:latin typeface="Raleway"/>
              </a:rPr>
              <a:t> </a:t>
            </a:r>
            <a:r>
              <a:rPr lang="en-US" sz="2000" dirty="0" err="1" smtClean="0">
                <a:solidFill>
                  <a:srgbClr val="141414"/>
                </a:solidFill>
                <a:latin typeface="Raleway"/>
              </a:rPr>
              <a:t>menyiapkannya</a:t>
            </a:r>
            <a:r>
              <a:rPr lang="en-US" sz="2000" dirty="0" smtClean="0">
                <a:solidFill>
                  <a:srgbClr val="141414"/>
                </a:solidFill>
                <a:latin typeface="Raleway"/>
              </a:rPr>
              <a:t>. </a:t>
            </a:r>
            <a:r>
              <a:rPr lang="en-US" sz="2000" dirty="0" err="1">
                <a:solidFill>
                  <a:srgbClr val="141414"/>
                </a:solidFill>
                <a:latin typeface="Raleway"/>
              </a:rPr>
              <a:t>Berarti</a:t>
            </a:r>
            <a:r>
              <a:rPr lang="en-US" sz="2000" dirty="0">
                <a:solidFill>
                  <a:srgbClr val="141414"/>
                </a:solidFill>
                <a:latin typeface="Raleway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Raleway"/>
              </a:rPr>
              <a:t>kamu</a:t>
            </a:r>
            <a:r>
              <a:rPr lang="en-US" sz="2000" dirty="0">
                <a:solidFill>
                  <a:srgbClr val="141414"/>
                </a:solidFill>
                <a:latin typeface="Raleway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Raleway"/>
              </a:rPr>
              <a:t>menyiapkan</a:t>
            </a:r>
            <a:r>
              <a:rPr lang="en-US" sz="2000" dirty="0">
                <a:solidFill>
                  <a:srgbClr val="141414"/>
                </a:solidFill>
                <a:latin typeface="Raleway"/>
              </a:rPr>
              <a:t> (</a:t>
            </a:r>
            <a:r>
              <a:rPr lang="en-US" sz="2000" dirty="0" err="1">
                <a:solidFill>
                  <a:srgbClr val="141414"/>
                </a:solidFill>
                <a:latin typeface="Raleway"/>
              </a:rPr>
              <a:t>lahirnya</a:t>
            </a:r>
            <a:r>
              <a:rPr lang="en-US" sz="2000" dirty="0">
                <a:solidFill>
                  <a:srgbClr val="141414"/>
                </a:solidFill>
                <a:latin typeface="Raleway"/>
              </a:rPr>
              <a:t>) </a:t>
            </a:r>
            <a:r>
              <a:rPr lang="en-US" sz="2000" dirty="0" err="1">
                <a:solidFill>
                  <a:srgbClr val="141414"/>
                </a:solidFill>
                <a:latin typeface="Raleway"/>
              </a:rPr>
              <a:t>sebuah</a:t>
            </a:r>
            <a:r>
              <a:rPr lang="en-US" sz="2000" dirty="0">
                <a:solidFill>
                  <a:srgbClr val="141414"/>
                </a:solidFill>
                <a:latin typeface="Raleway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Raleway"/>
              </a:rPr>
              <a:t>masyarakat</a:t>
            </a:r>
            <a:r>
              <a:rPr lang="en-US" sz="2000" dirty="0">
                <a:solidFill>
                  <a:srgbClr val="141414"/>
                </a:solidFill>
                <a:latin typeface="Raleway"/>
              </a:rPr>
              <a:t> yang </a:t>
            </a:r>
            <a:r>
              <a:rPr lang="en-US" sz="2000" dirty="0" err="1">
                <a:solidFill>
                  <a:srgbClr val="141414"/>
                </a:solidFill>
                <a:latin typeface="Raleway"/>
              </a:rPr>
              <a:t>baik</a:t>
            </a:r>
            <a:r>
              <a:rPr lang="en-US" sz="2000" dirty="0">
                <a:solidFill>
                  <a:srgbClr val="141414"/>
                </a:solidFill>
                <a:latin typeface="Raleway"/>
              </a:rPr>
              <a:t> </a:t>
            </a:r>
            <a:r>
              <a:rPr lang="en-US" sz="2000" dirty="0" err="1">
                <a:solidFill>
                  <a:srgbClr val="141414"/>
                </a:solidFill>
                <a:latin typeface="Raleway"/>
              </a:rPr>
              <a:t>budi</a:t>
            </a:r>
            <a:r>
              <a:rPr lang="en-US" sz="2000" dirty="0">
                <a:solidFill>
                  <a:srgbClr val="141414"/>
                </a:solidFill>
                <a:latin typeface="Raleway"/>
              </a:rPr>
              <a:t> </a:t>
            </a:r>
            <a:r>
              <a:rPr lang="en-US" sz="2000" dirty="0" err="1" smtClean="0">
                <a:solidFill>
                  <a:srgbClr val="141414"/>
                </a:solidFill>
                <a:latin typeface="Raleway"/>
              </a:rPr>
              <a:t>pekertinya</a:t>
            </a:r>
            <a:r>
              <a:rPr lang="en-US" sz="2000" dirty="0" smtClean="0">
                <a:solidFill>
                  <a:srgbClr val="141414"/>
                </a:solidFill>
                <a:latin typeface="Raleway"/>
              </a:rPr>
              <a:t>”.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57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 idx="9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2" name="Google Shape;2659;p57"/>
          <p:cNvGrpSpPr/>
          <p:nvPr/>
        </p:nvGrpSpPr>
        <p:grpSpPr>
          <a:xfrm>
            <a:off x="506652" y="472437"/>
            <a:ext cx="5740785" cy="4510427"/>
            <a:chOff x="25" y="633075"/>
            <a:chExt cx="5740785" cy="4510427"/>
          </a:xfrm>
        </p:grpSpPr>
        <p:sp>
          <p:nvSpPr>
            <p:cNvPr id="13" name="Google Shape;2660;p57"/>
            <p:cNvSpPr/>
            <p:nvPr/>
          </p:nvSpPr>
          <p:spPr>
            <a:xfrm>
              <a:off x="3164200" y="3075433"/>
              <a:ext cx="2576610" cy="2068064"/>
            </a:xfrm>
            <a:custGeom>
              <a:avLst/>
              <a:gdLst/>
              <a:ahLst/>
              <a:cxnLst/>
              <a:rect l="l" t="t" r="r" b="b"/>
              <a:pathLst>
                <a:path w="32988" h="22208" extrusionOk="0">
                  <a:moveTo>
                    <a:pt x="13225" y="0"/>
                  </a:moveTo>
                  <a:cubicBezTo>
                    <a:pt x="9134" y="0"/>
                    <a:pt x="4619" y="1489"/>
                    <a:pt x="1" y="5059"/>
                  </a:cubicBezTo>
                  <a:lnTo>
                    <a:pt x="1" y="7896"/>
                  </a:lnTo>
                  <a:lnTo>
                    <a:pt x="1" y="22207"/>
                  </a:lnTo>
                  <a:lnTo>
                    <a:pt x="32582" y="22207"/>
                  </a:lnTo>
                  <a:cubicBezTo>
                    <a:pt x="32988" y="15972"/>
                    <a:pt x="30244" y="9331"/>
                    <a:pt x="25567" y="5059"/>
                  </a:cubicBezTo>
                  <a:cubicBezTo>
                    <a:pt x="23509" y="3095"/>
                    <a:pt x="21171" y="1661"/>
                    <a:pt x="18552" y="881"/>
                  </a:cubicBezTo>
                  <a:cubicBezTo>
                    <a:pt x="16886" y="313"/>
                    <a:pt x="15100" y="0"/>
                    <a:pt x="132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661;p57"/>
            <p:cNvSpPr/>
            <p:nvPr/>
          </p:nvSpPr>
          <p:spPr>
            <a:xfrm>
              <a:off x="25" y="2531774"/>
              <a:ext cx="4752940" cy="2611725"/>
            </a:xfrm>
            <a:custGeom>
              <a:avLst/>
              <a:gdLst/>
              <a:ahLst/>
              <a:cxnLst/>
              <a:rect l="l" t="t" r="r" b="b"/>
              <a:pathLst>
                <a:path w="49074" h="26966" extrusionOk="0">
                  <a:moveTo>
                    <a:pt x="35208" y="1"/>
                  </a:moveTo>
                  <a:cubicBezTo>
                    <a:pt x="31580" y="1740"/>
                    <a:pt x="27516" y="2616"/>
                    <a:pt x="23447" y="2616"/>
                  </a:cubicBezTo>
                  <a:cubicBezTo>
                    <a:pt x="20693" y="2616"/>
                    <a:pt x="17937" y="2214"/>
                    <a:pt x="15313" y="1408"/>
                  </a:cubicBezTo>
                  <a:cubicBezTo>
                    <a:pt x="13619" y="2893"/>
                    <a:pt x="10670" y="4947"/>
                    <a:pt x="8436" y="6092"/>
                  </a:cubicBezTo>
                  <a:cubicBezTo>
                    <a:pt x="5305" y="7698"/>
                    <a:pt x="0" y="11686"/>
                    <a:pt x="0" y="11686"/>
                  </a:cubicBezTo>
                  <a:lnTo>
                    <a:pt x="0" y="26966"/>
                  </a:lnTo>
                  <a:lnTo>
                    <a:pt x="49073" y="26966"/>
                  </a:lnTo>
                  <a:lnTo>
                    <a:pt x="49073" y="7354"/>
                  </a:lnTo>
                  <a:cubicBezTo>
                    <a:pt x="48156" y="6260"/>
                    <a:pt x="38913" y="1907"/>
                    <a:pt x="36558" y="970"/>
                  </a:cubicBezTo>
                  <a:cubicBezTo>
                    <a:pt x="36032" y="757"/>
                    <a:pt x="35583" y="412"/>
                    <a:pt x="352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662;p57"/>
            <p:cNvSpPr/>
            <p:nvPr/>
          </p:nvSpPr>
          <p:spPr>
            <a:xfrm>
              <a:off x="25" y="2856424"/>
              <a:ext cx="1887752" cy="2287075"/>
            </a:xfrm>
            <a:custGeom>
              <a:avLst/>
              <a:gdLst/>
              <a:ahLst/>
              <a:cxnLst/>
              <a:rect l="l" t="t" r="r" b="b"/>
              <a:pathLst>
                <a:path w="19491" h="23614" extrusionOk="0">
                  <a:moveTo>
                    <a:pt x="12830" y="0"/>
                  </a:moveTo>
                  <a:cubicBezTo>
                    <a:pt x="3968" y="4538"/>
                    <a:pt x="0" y="8334"/>
                    <a:pt x="0" y="8334"/>
                  </a:cubicBezTo>
                  <a:lnTo>
                    <a:pt x="0" y="23614"/>
                  </a:lnTo>
                  <a:lnTo>
                    <a:pt x="19491" y="23614"/>
                  </a:lnTo>
                  <a:lnTo>
                    <a:pt x="12830" y="0"/>
                  </a:lnTo>
                  <a:close/>
                </a:path>
              </a:pathLst>
            </a:custGeom>
            <a:solidFill>
              <a:srgbClr val="60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663;p57"/>
            <p:cNvSpPr/>
            <p:nvPr/>
          </p:nvSpPr>
          <p:spPr>
            <a:xfrm>
              <a:off x="673249" y="770606"/>
              <a:ext cx="3383639" cy="1551190"/>
            </a:xfrm>
            <a:custGeom>
              <a:avLst/>
              <a:gdLst/>
              <a:ahLst/>
              <a:cxnLst/>
              <a:rect l="l" t="t" r="r" b="b"/>
              <a:pathLst>
                <a:path w="34936" h="16016" extrusionOk="0">
                  <a:moveTo>
                    <a:pt x="34935" y="1"/>
                  </a:moveTo>
                  <a:lnTo>
                    <a:pt x="0" y="1360"/>
                  </a:lnTo>
                  <a:lnTo>
                    <a:pt x="1485" y="16015"/>
                  </a:lnTo>
                  <a:lnTo>
                    <a:pt x="34935" y="13357"/>
                  </a:lnTo>
                  <a:lnTo>
                    <a:pt x="34935" y="1"/>
                  </a:lnTo>
                  <a:close/>
                </a:path>
              </a:pathLst>
            </a:custGeom>
            <a:solidFill>
              <a:srgbClr val="2A2F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664;p57"/>
            <p:cNvSpPr/>
            <p:nvPr/>
          </p:nvSpPr>
          <p:spPr>
            <a:xfrm>
              <a:off x="487582" y="633075"/>
              <a:ext cx="3688918" cy="269347"/>
            </a:xfrm>
            <a:custGeom>
              <a:avLst/>
              <a:gdLst/>
              <a:ahLst/>
              <a:cxnLst/>
              <a:rect l="l" t="t" r="r" b="b"/>
              <a:pathLst>
                <a:path w="38088" h="2781" extrusionOk="0">
                  <a:moveTo>
                    <a:pt x="38087" y="0"/>
                  </a:moveTo>
                  <a:lnTo>
                    <a:pt x="1" y="1421"/>
                  </a:lnTo>
                  <a:lnTo>
                    <a:pt x="1917" y="2780"/>
                  </a:lnTo>
                  <a:lnTo>
                    <a:pt x="36852" y="1421"/>
                  </a:lnTo>
                  <a:lnTo>
                    <a:pt x="38087" y="0"/>
                  </a:lnTo>
                  <a:close/>
                </a:path>
              </a:pathLst>
            </a:custGeom>
            <a:solidFill>
              <a:srgbClr val="D49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665;p57"/>
            <p:cNvSpPr/>
            <p:nvPr/>
          </p:nvSpPr>
          <p:spPr>
            <a:xfrm>
              <a:off x="4056804" y="633075"/>
              <a:ext cx="161453" cy="1592933"/>
            </a:xfrm>
            <a:custGeom>
              <a:avLst/>
              <a:gdLst/>
              <a:ahLst/>
              <a:cxnLst/>
              <a:rect l="l" t="t" r="r" b="b"/>
              <a:pathLst>
                <a:path w="1667" h="16447" extrusionOk="0">
                  <a:moveTo>
                    <a:pt x="1235" y="0"/>
                  </a:moveTo>
                  <a:lnTo>
                    <a:pt x="0" y="1421"/>
                  </a:lnTo>
                  <a:lnTo>
                    <a:pt x="0" y="14777"/>
                  </a:lnTo>
                  <a:lnTo>
                    <a:pt x="1667" y="16447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rgbClr val="CE7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666;p57"/>
            <p:cNvSpPr/>
            <p:nvPr/>
          </p:nvSpPr>
          <p:spPr>
            <a:xfrm>
              <a:off x="631409" y="2064170"/>
              <a:ext cx="3586835" cy="508960"/>
            </a:xfrm>
            <a:custGeom>
              <a:avLst/>
              <a:gdLst/>
              <a:ahLst/>
              <a:cxnLst/>
              <a:rect l="l" t="t" r="r" b="b"/>
              <a:pathLst>
                <a:path w="37034" h="5255" extrusionOk="0">
                  <a:moveTo>
                    <a:pt x="35367" y="1"/>
                  </a:moveTo>
                  <a:lnTo>
                    <a:pt x="1917" y="2659"/>
                  </a:lnTo>
                  <a:lnTo>
                    <a:pt x="0" y="5254"/>
                  </a:lnTo>
                  <a:lnTo>
                    <a:pt x="37034" y="1671"/>
                  </a:lnTo>
                  <a:lnTo>
                    <a:pt x="35367" y="1"/>
                  </a:lnTo>
                  <a:close/>
                </a:path>
              </a:pathLst>
            </a:custGeom>
            <a:solidFill>
              <a:srgbClr val="D49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667;p57"/>
            <p:cNvSpPr/>
            <p:nvPr/>
          </p:nvSpPr>
          <p:spPr>
            <a:xfrm>
              <a:off x="487582" y="770606"/>
              <a:ext cx="329589" cy="1802522"/>
            </a:xfrm>
            <a:custGeom>
              <a:avLst/>
              <a:gdLst/>
              <a:ahLst/>
              <a:cxnLst/>
              <a:rect l="l" t="t" r="r" b="b"/>
              <a:pathLst>
                <a:path w="3403" h="18611" extrusionOk="0">
                  <a:moveTo>
                    <a:pt x="1" y="1"/>
                  </a:moveTo>
                  <a:lnTo>
                    <a:pt x="1485" y="18610"/>
                  </a:lnTo>
                  <a:lnTo>
                    <a:pt x="3402" y="16015"/>
                  </a:lnTo>
                  <a:lnTo>
                    <a:pt x="1917" y="136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79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668;p57"/>
            <p:cNvSpPr/>
            <p:nvPr/>
          </p:nvSpPr>
          <p:spPr>
            <a:xfrm>
              <a:off x="445451" y="818645"/>
              <a:ext cx="3772792" cy="1851820"/>
            </a:xfrm>
            <a:custGeom>
              <a:avLst/>
              <a:gdLst/>
              <a:ahLst/>
              <a:cxnLst/>
              <a:rect l="l" t="t" r="r" b="b"/>
              <a:pathLst>
                <a:path w="38954" h="19120" extrusionOk="0">
                  <a:moveTo>
                    <a:pt x="38954" y="14531"/>
                  </a:moveTo>
                  <a:lnTo>
                    <a:pt x="29300" y="15465"/>
                  </a:lnTo>
                  <a:cubicBezTo>
                    <a:pt x="29330" y="15543"/>
                    <a:pt x="29360" y="15624"/>
                    <a:pt x="29398" y="15705"/>
                  </a:cubicBezTo>
                  <a:lnTo>
                    <a:pt x="38954" y="14531"/>
                  </a:lnTo>
                  <a:close/>
                  <a:moveTo>
                    <a:pt x="0" y="0"/>
                  </a:moveTo>
                  <a:lnTo>
                    <a:pt x="1651" y="19120"/>
                  </a:lnTo>
                  <a:lnTo>
                    <a:pt x="11912" y="17857"/>
                  </a:lnTo>
                  <a:cubicBezTo>
                    <a:pt x="11956" y="17793"/>
                    <a:pt x="11989" y="17733"/>
                    <a:pt x="12017" y="17679"/>
                  </a:cubicBezTo>
                  <a:cubicBezTo>
                    <a:pt x="12104" y="17486"/>
                    <a:pt x="12175" y="17298"/>
                    <a:pt x="12229" y="17119"/>
                  </a:cubicBezTo>
                  <a:lnTo>
                    <a:pt x="12229" y="17119"/>
                  </a:lnTo>
                  <a:lnTo>
                    <a:pt x="1920" y="18114"/>
                  </a:lnTo>
                  <a:lnTo>
                    <a:pt x="476" y="0"/>
                  </a:lnTo>
                  <a:close/>
                </a:path>
              </a:pathLst>
            </a:custGeom>
            <a:solidFill>
              <a:srgbClr val="E8D1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669;p57"/>
            <p:cNvSpPr/>
            <p:nvPr/>
          </p:nvSpPr>
          <p:spPr>
            <a:xfrm>
              <a:off x="491553" y="818645"/>
              <a:ext cx="139952" cy="1754483"/>
            </a:xfrm>
            <a:custGeom>
              <a:avLst/>
              <a:gdLst/>
              <a:ahLst/>
              <a:cxnLst/>
              <a:rect l="l" t="t" r="r" b="b"/>
              <a:pathLst>
                <a:path w="1445" h="18115" extrusionOk="0">
                  <a:moveTo>
                    <a:pt x="0" y="0"/>
                  </a:moveTo>
                  <a:lnTo>
                    <a:pt x="1444" y="18114"/>
                  </a:lnTo>
                  <a:lnTo>
                    <a:pt x="119" y="0"/>
                  </a:lnTo>
                  <a:close/>
                </a:path>
              </a:pathLst>
            </a:custGeom>
            <a:solidFill>
              <a:srgbClr val="BB6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670;p57"/>
            <p:cNvSpPr/>
            <p:nvPr/>
          </p:nvSpPr>
          <p:spPr>
            <a:xfrm>
              <a:off x="913444" y="1642861"/>
              <a:ext cx="461308" cy="411236"/>
            </a:xfrm>
            <a:custGeom>
              <a:avLst/>
              <a:gdLst/>
              <a:ahLst/>
              <a:cxnLst/>
              <a:rect l="l" t="t" r="r" b="b"/>
              <a:pathLst>
                <a:path w="4763" h="4246" extrusionOk="0">
                  <a:moveTo>
                    <a:pt x="3480" y="0"/>
                  </a:moveTo>
                  <a:cubicBezTo>
                    <a:pt x="3468" y="0"/>
                    <a:pt x="3457" y="1"/>
                    <a:pt x="3446" y="1"/>
                  </a:cubicBezTo>
                  <a:cubicBezTo>
                    <a:pt x="2916" y="18"/>
                    <a:pt x="2555" y="524"/>
                    <a:pt x="2437" y="990"/>
                  </a:cubicBezTo>
                  <a:cubicBezTo>
                    <a:pt x="2327" y="1412"/>
                    <a:pt x="2345" y="1875"/>
                    <a:pt x="2410" y="2324"/>
                  </a:cubicBezTo>
                  <a:lnTo>
                    <a:pt x="2410" y="2324"/>
                  </a:lnTo>
                  <a:cubicBezTo>
                    <a:pt x="2260" y="2096"/>
                    <a:pt x="2111" y="1867"/>
                    <a:pt x="1961" y="1638"/>
                  </a:cubicBezTo>
                  <a:cubicBezTo>
                    <a:pt x="1772" y="1350"/>
                    <a:pt x="1589" y="1003"/>
                    <a:pt x="1300" y="800"/>
                  </a:cubicBezTo>
                  <a:cubicBezTo>
                    <a:pt x="1167" y="710"/>
                    <a:pt x="1027" y="668"/>
                    <a:pt x="892" y="668"/>
                  </a:cubicBezTo>
                  <a:cubicBezTo>
                    <a:pt x="605" y="668"/>
                    <a:pt x="341" y="856"/>
                    <a:pt x="227" y="1172"/>
                  </a:cubicBezTo>
                  <a:cubicBezTo>
                    <a:pt x="1" y="1796"/>
                    <a:pt x="520" y="2379"/>
                    <a:pt x="921" y="2798"/>
                  </a:cubicBezTo>
                  <a:cubicBezTo>
                    <a:pt x="1516" y="3412"/>
                    <a:pt x="2231" y="3891"/>
                    <a:pt x="3017" y="4232"/>
                  </a:cubicBezTo>
                  <a:cubicBezTo>
                    <a:pt x="3039" y="4242"/>
                    <a:pt x="3060" y="4246"/>
                    <a:pt x="3080" y="4246"/>
                  </a:cubicBezTo>
                  <a:cubicBezTo>
                    <a:pt x="3221" y="4246"/>
                    <a:pt x="3316" y="4044"/>
                    <a:pt x="3165" y="3979"/>
                  </a:cubicBezTo>
                  <a:cubicBezTo>
                    <a:pt x="2217" y="3568"/>
                    <a:pt x="1236" y="2916"/>
                    <a:pt x="665" y="2032"/>
                  </a:cubicBezTo>
                  <a:cubicBezTo>
                    <a:pt x="524" y="1809"/>
                    <a:pt x="294" y="1229"/>
                    <a:pt x="638" y="1054"/>
                  </a:cubicBezTo>
                  <a:cubicBezTo>
                    <a:pt x="677" y="1034"/>
                    <a:pt x="730" y="1025"/>
                    <a:pt x="789" y="1025"/>
                  </a:cubicBezTo>
                  <a:cubicBezTo>
                    <a:pt x="961" y="1025"/>
                    <a:pt x="1187" y="1098"/>
                    <a:pt x="1279" y="1175"/>
                  </a:cubicBezTo>
                  <a:cubicBezTo>
                    <a:pt x="1387" y="1269"/>
                    <a:pt x="1468" y="1421"/>
                    <a:pt x="1546" y="1540"/>
                  </a:cubicBezTo>
                  <a:cubicBezTo>
                    <a:pt x="1887" y="2059"/>
                    <a:pt x="2224" y="2579"/>
                    <a:pt x="2565" y="3099"/>
                  </a:cubicBezTo>
                  <a:cubicBezTo>
                    <a:pt x="2597" y="3148"/>
                    <a:pt x="2643" y="3169"/>
                    <a:pt x="2689" y="3169"/>
                  </a:cubicBezTo>
                  <a:cubicBezTo>
                    <a:pt x="2774" y="3169"/>
                    <a:pt x="2856" y="3095"/>
                    <a:pt x="2832" y="2987"/>
                  </a:cubicBezTo>
                  <a:cubicBezTo>
                    <a:pt x="2693" y="2342"/>
                    <a:pt x="2312" y="514"/>
                    <a:pt x="3348" y="311"/>
                  </a:cubicBezTo>
                  <a:cubicBezTo>
                    <a:pt x="3387" y="303"/>
                    <a:pt x="3424" y="300"/>
                    <a:pt x="3458" y="300"/>
                  </a:cubicBezTo>
                  <a:cubicBezTo>
                    <a:pt x="4317" y="300"/>
                    <a:pt x="3698" y="2609"/>
                    <a:pt x="3584" y="3021"/>
                  </a:cubicBezTo>
                  <a:cubicBezTo>
                    <a:pt x="3553" y="3131"/>
                    <a:pt x="3644" y="3202"/>
                    <a:pt x="3732" y="3202"/>
                  </a:cubicBezTo>
                  <a:cubicBezTo>
                    <a:pt x="3790" y="3202"/>
                    <a:pt x="3847" y="3171"/>
                    <a:pt x="3868" y="3099"/>
                  </a:cubicBezTo>
                  <a:cubicBezTo>
                    <a:pt x="4042" y="2469"/>
                    <a:pt x="4763" y="0"/>
                    <a:pt x="3480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671;p57"/>
            <p:cNvSpPr/>
            <p:nvPr/>
          </p:nvSpPr>
          <p:spPr>
            <a:xfrm>
              <a:off x="3345419" y="1520730"/>
              <a:ext cx="148765" cy="336756"/>
            </a:xfrm>
            <a:custGeom>
              <a:avLst/>
              <a:gdLst/>
              <a:ahLst/>
              <a:cxnLst/>
              <a:rect l="l" t="t" r="r" b="b"/>
              <a:pathLst>
                <a:path w="1536" h="3477" extrusionOk="0">
                  <a:moveTo>
                    <a:pt x="178" y="1"/>
                  </a:moveTo>
                  <a:cubicBezTo>
                    <a:pt x="89" y="1"/>
                    <a:pt x="1" y="71"/>
                    <a:pt x="39" y="178"/>
                  </a:cubicBezTo>
                  <a:cubicBezTo>
                    <a:pt x="431" y="1245"/>
                    <a:pt x="823" y="2312"/>
                    <a:pt x="1214" y="3377"/>
                  </a:cubicBezTo>
                  <a:cubicBezTo>
                    <a:pt x="1239" y="3447"/>
                    <a:pt x="1298" y="3476"/>
                    <a:pt x="1357" y="3476"/>
                  </a:cubicBezTo>
                  <a:cubicBezTo>
                    <a:pt x="1447" y="3476"/>
                    <a:pt x="1536" y="3406"/>
                    <a:pt x="1497" y="3300"/>
                  </a:cubicBezTo>
                  <a:cubicBezTo>
                    <a:pt x="1106" y="2234"/>
                    <a:pt x="714" y="1167"/>
                    <a:pt x="323" y="101"/>
                  </a:cubicBezTo>
                  <a:cubicBezTo>
                    <a:pt x="297" y="31"/>
                    <a:pt x="237" y="1"/>
                    <a:pt x="178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672;p57"/>
            <p:cNvSpPr/>
            <p:nvPr/>
          </p:nvSpPr>
          <p:spPr>
            <a:xfrm>
              <a:off x="3343579" y="1494192"/>
              <a:ext cx="276901" cy="86683"/>
            </a:xfrm>
            <a:custGeom>
              <a:avLst/>
              <a:gdLst/>
              <a:ahLst/>
              <a:cxnLst/>
              <a:rect l="l" t="t" r="r" b="b"/>
              <a:pathLst>
                <a:path w="2859" h="895" extrusionOk="0">
                  <a:moveTo>
                    <a:pt x="1007" y="1"/>
                  </a:moveTo>
                  <a:cubicBezTo>
                    <a:pt x="727" y="1"/>
                    <a:pt x="443" y="46"/>
                    <a:pt x="163" y="139"/>
                  </a:cubicBezTo>
                  <a:cubicBezTo>
                    <a:pt x="1" y="191"/>
                    <a:pt x="49" y="431"/>
                    <a:pt x="193" y="431"/>
                  </a:cubicBezTo>
                  <a:cubicBezTo>
                    <a:pt x="208" y="431"/>
                    <a:pt x="224" y="428"/>
                    <a:pt x="241" y="422"/>
                  </a:cubicBezTo>
                  <a:cubicBezTo>
                    <a:pt x="499" y="337"/>
                    <a:pt x="761" y="294"/>
                    <a:pt x="1019" y="294"/>
                  </a:cubicBezTo>
                  <a:cubicBezTo>
                    <a:pt x="1565" y="294"/>
                    <a:pt x="2095" y="484"/>
                    <a:pt x="2535" y="857"/>
                  </a:cubicBezTo>
                  <a:cubicBezTo>
                    <a:pt x="2566" y="883"/>
                    <a:pt x="2600" y="894"/>
                    <a:pt x="2633" y="894"/>
                  </a:cubicBezTo>
                  <a:cubicBezTo>
                    <a:pt x="2754" y="894"/>
                    <a:pt x="2859" y="746"/>
                    <a:pt x="2745" y="648"/>
                  </a:cubicBezTo>
                  <a:cubicBezTo>
                    <a:pt x="2243" y="226"/>
                    <a:pt x="1634" y="1"/>
                    <a:pt x="1007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73;p57"/>
            <p:cNvSpPr/>
            <p:nvPr/>
          </p:nvSpPr>
          <p:spPr>
            <a:xfrm>
              <a:off x="3585421" y="1529156"/>
              <a:ext cx="118354" cy="262858"/>
            </a:xfrm>
            <a:custGeom>
              <a:avLst/>
              <a:gdLst/>
              <a:ahLst/>
              <a:cxnLst/>
              <a:rect l="l" t="t" r="r" b="b"/>
              <a:pathLst>
                <a:path w="1222" h="2714" extrusionOk="0">
                  <a:moveTo>
                    <a:pt x="179" y="1"/>
                  </a:moveTo>
                  <a:cubicBezTo>
                    <a:pt x="87" y="1"/>
                    <a:pt x="0" y="70"/>
                    <a:pt x="45" y="176"/>
                  </a:cubicBezTo>
                  <a:cubicBezTo>
                    <a:pt x="376" y="973"/>
                    <a:pt x="662" y="1782"/>
                    <a:pt x="905" y="2609"/>
                  </a:cubicBezTo>
                  <a:cubicBezTo>
                    <a:pt x="927" y="2682"/>
                    <a:pt x="985" y="2713"/>
                    <a:pt x="1043" y="2713"/>
                  </a:cubicBezTo>
                  <a:cubicBezTo>
                    <a:pt x="1132" y="2713"/>
                    <a:pt x="1221" y="2641"/>
                    <a:pt x="1189" y="2531"/>
                  </a:cubicBezTo>
                  <a:cubicBezTo>
                    <a:pt x="946" y="1705"/>
                    <a:pt x="659" y="895"/>
                    <a:pt x="329" y="99"/>
                  </a:cubicBezTo>
                  <a:cubicBezTo>
                    <a:pt x="300" y="30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674;p57"/>
            <p:cNvSpPr/>
            <p:nvPr/>
          </p:nvSpPr>
          <p:spPr>
            <a:xfrm>
              <a:off x="3616704" y="1407315"/>
              <a:ext cx="221502" cy="165521"/>
            </a:xfrm>
            <a:custGeom>
              <a:avLst/>
              <a:gdLst/>
              <a:ahLst/>
              <a:cxnLst/>
              <a:rect l="l" t="t" r="r" b="b"/>
              <a:pathLst>
                <a:path w="2287" h="1709" extrusionOk="0">
                  <a:moveTo>
                    <a:pt x="1991" y="1"/>
                  </a:moveTo>
                  <a:cubicBezTo>
                    <a:pt x="1076" y="1"/>
                    <a:pt x="260" y="631"/>
                    <a:pt x="29" y="1525"/>
                  </a:cubicBezTo>
                  <a:cubicBezTo>
                    <a:pt x="1" y="1635"/>
                    <a:pt x="93" y="1708"/>
                    <a:pt x="180" y="1708"/>
                  </a:cubicBezTo>
                  <a:cubicBezTo>
                    <a:pt x="238" y="1708"/>
                    <a:pt x="294" y="1676"/>
                    <a:pt x="313" y="1603"/>
                  </a:cubicBezTo>
                  <a:cubicBezTo>
                    <a:pt x="511" y="827"/>
                    <a:pt x="1212" y="294"/>
                    <a:pt x="2004" y="294"/>
                  </a:cubicBezTo>
                  <a:cubicBezTo>
                    <a:pt x="2035" y="294"/>
                    <a:pt x="2066" y="295"/>
                    <a:pt x="2098" y="297"/>
                  </a:cubicBezTo>
                  <a:cubicBezTo>
                    <a:pt x="2101" y="297"/>
                    <a:pt x="2104" y="297"/>
                    <a:pt x="2107" y="297"/>
                  </a:cubicBezTo>
                  <a:cubicBezTo>
                    <a:pt x="2286" y="297"/>
                    <a:pt x="2283" y="13"/>
                    <a:pt x="2098" y="3"/>
                  </a:cubicBezTo>
                  <a:cubicBezTo>
                    <a:pt x="2062" y="2"/>
                    <a:pt x="2027" y="1"/>
                    <a:pt x="1991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675;p57"/>
            <p:cNvSpPr/>
            <p:nvPr/>
          </p:nvSpPr>
          <p:spPr>
            <a:xfrm>
              <a:off x="3803921" y="1411577"/>
              <a:ext cx="135303" cy="331720"/>
            </a:xfrm>
            <a:custGeom>
              <a:avLst/>
              <a:gdLst/>
              <a:ahLst/>
              <a:cxnLst/>
              <a:rect l="l" t="t" r="r" b="b"/>
              <a:pathLst>
                <a:path w="1397" h="3425" extrusionOk="0">
                  <a:moveTo>
                    <a:pt x="179" y="0"/>
                  </a:moveTo>
                  <a:cubicBezTo>
                    <a:pt x="88" y="0"/>
                    <a:pt x="0" y="69"/>
                    <a:pt x="43" y="175"/>
                  </a:cubicBezTo>
                  <a:cubicBezTo>
                    <a:pt x="445" y="1207"/>
                    <a:pt x="792" y="2254"/>
                    <a:pt x="1082" y="3320"/>
                  </a:cubicBezTo>
                  <a:cubicBezTo>
                    <a:pt x="1102" y="3393"/>
                    <a:pt x="1159" y="3424"/>
                    <a:pt x="1218" y="3424"/>
                  </a:cubicBezTo>
                  <a:cubicBezTo>
                    <a:pt x="1306" y="3424"/>
                    <a:pt x="1396" y="3352"/>
                    <a:pt x="1366" y="3243"/>
                  </a:cubicBezTo>
                  <a:cubicBezTo>
                    <a:pt x="1076" y="2176"/>
                    <a:pt x="728" y="1126"/>
                    <a:pt x="326" y="98"/>
                  </a:cubicBezTo>
                  <a:cubicBezTo>
                    <a:pt x="300" y="30"/>
                    <a:pt x="239" y="0"/>
                    <a:pt x="179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676;p57"/>
            <p:cNvSpPr/>
            <p:nvPr/>
          </p:nvSpPr>
          <p:spPr>
            <a:xfrm>
              <a:off x="3711717" y="1722377"/>
              <a:ext cx="228088" cy="104698"/>
            </a:xfrm>
            <a:custGeom>
              <a:avLst/>
              <a:gdLst/>
              <a:ahLst/>
              <a:cxnLst/>
              <a:rect l="l" t="t" r="r" b="b"/>
              <a:pathLst>
                <a:path w="2355" h="1081" extrusionOk="0">
                  <a:moveTo>
                    <a:pt x="2057" y="1"/>
                  </a:moveTo>
                  <a:cubicBezTo>
                    <a:pt x="1315" y="1"/>
                    <a:pt x="625" y="292"/>
                    <a:pt x="104" y="830"/>
                  </a:cubicBezTo>
                  <a:cubicBezTo>
                    <a:pt x="0" y="934"/>
                    <a:pt x="100" y="1081"/>
                    <a:pt x="211" y="1081"/>
                  </a:cubicBezTo>
                  <a:cubicBezTo>
                    <a:pt x="245" y="1081"/>
                    <a:pt x="279" y="1067"/>
                    <a:pt x="310" y="1035"/>
                  </a:cubicBezTo>
                  <a:cubicBezTo>
                    <a:pt x="783" y="553"/>
                    <a:pt x="1387" y="298"/>
                    <a:pt x="2054" y="298"/>
                  </a:cubicBezTo>
                  <a:cubicBezTo>
                    <a:pt x="2091" y="298"/>
                    <a:pt x="2129" y="298"/>
                    <a:pt x="2166" y="300"/>
                  </a:cubicBezTo>
                  <a:cubicBezTo>
                    <a:pt x="2168" y="300"/>
                    <a:pt x="2170" y="300"/>
                    <a:pt x="2172" y="300"/>
                  </a:cubicBezTo>
                  <a:cubicBezTo>
                    <a:pt x="2355" y="300"/>
                    <a:pt x="2353" y="10"/>
                    <a:pt x="2166" y="3"/>
                  </a:cubicBezTo>
                  <a:cubicBezTo>
                    <a:pt x="2130" y="1"/>
                    <a:pt x="2093" y="1"/>
                    <a:pt x="2057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677;p57"/>
            <p:cNvSpPr/>
            <p:nvPr/>
          </p:nvSpPr>
          <p:spPr>
            <a:xfrm>
              <a:off x="3725470" y="1629398"/>
              <a:ext cx="89782" cy="69540"/>
            </a:xfrm>
            <a:custGeom>
              <a:avLst/>
              <a:gdLst/>
              <a:ahLst/>
              <a:cxnLst/>
              <a:rect l="l" t="t" r="r" b="b"/>
              <a:pathLst>
                <a:path w="927" h="718" extrusionOk="0">
                  <a:moveTo>
                    <a:pt x="704" y="0"/>
                  </a:moveTo>
                  <a:cubicBezTo>
                    <a:pt x="671" y="0"/>
                    <a:pt x="637" y="12"/>
                    <a:pt x="607" y="39"/>
                  </a:cubicBezTo>
                  <a:cubicBezTo>
                    <a:pt x="442" y="184"/>
                    <a:pt x="280" y="325"/>
                    <a:pt x="114" y="470"/>
                  </a:cubicBezTo>
                  <a:cubicBezTo>
                    <a:pt x="0" y="568"/>
                    <a:pt x="104" y="718"/>
                    <a:pt x="223" y="718"/>
                  </a:cubicBezTo>
                  <a:cubicBezTo>
                    <a:pt x="256" y="718"/>
                    <a:pt x="289" y="707"/>
                    <a:pt x="320" y="679"/>
                  </a:cubicBezTo>
                  <a:cubicBezTo>
                    <a:pt x="485" y="534"/>
                    <a:pt x="651" y="389"/>
                    <a:pt x="816" y="248"/>
                  </a:cubicBezTo>
                  <a:cubicBezTo>
                    <a:pt x="927" y="150"/>
                    <a:pt x="823" y="0"/>
                    <a:pt x="704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678;p57"/>
            <p:cNvSpPr/>
            <p:nvPr/>
          </p:nvSpPr>
          <p:spPr>
            <a:xfrm>
              <a:off x="3701257" y="1564216"/>
              <a:ext cx="49104" cy="41065"/>
            </a:xfrm>
            <a:custGeom>
              <a:avLst/>
              <a:gdLst/>
              <a:ahLst/>
              <a:cxnLst/>
              <a:rect l="l" t="t" r="r" b="b"/>
              <a:pathLst>
                <a:path w="507" h="424" extrusionOk="0">
                  <a:moveTo>
                    <a:pt x="332" y="0"/>
                  </a:moveTo>
                  <a:cubicBezTo>
                    <a:pt x="308" y="0"/>
                    <a:pt x="284" y="7"/>
                    <a:pt x="263" y="23"/>
                  </a:cubicBezTo>
                  <a:cubicBezTo>
                    <a:pt x="206" y="64"/>
                    <a:pt x="151" y="108"/>
                    <a:pt x="94" y="148"/>
                  </a:cubicBezTo>
                  <a:cubicBezTo>
                    <a:pt x="30" y="195"/>
                    <a:pt x="0" y="276"/>
                    <a:pt x="41" y="351"/>
                  </a:cubicBezTo>
                  <a:cubicBezTo>
                    <a:pt x="65" y="392"/>
                    <a:pt x="120" y="424"/>
                    <a:pt x="173" y="424"/>
                  </a:cubicBezTo>
                  <a:cubicBezTo>
                    <a:pt x="198" y="424"/>
                    <a:pt x="222" y="417"/>
                    <a:pt x="243" y="401"/>
                  </a:cubicBezTo>
                  <a:cubicBezTo>
                    <a:pt x="300" y="360"/>
                    <a:pt x="354" y="317"/>
                    <a:pt x="411" y="276"/>
                  </a:cubicBezTo>
                  <a:cubicBezTo>
                    <a:pt x="475" y="229"/>
                    <a:pt x="506" y="148"/>
                    <a:pt x="466" y="74"/>
                  </a:cubicBezTo>
                  <a:cubicBezTo>
                    <a:pt x="440" y="32"/>
                    <a:pt x="385" y="0"/>
                    <a:pt x="332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679;p57"/>
            <p:cNvSpPr/>
            <p:nvPr/>
          </p:nvSpPr>
          <p:spPr>
            <a:xfrm>
              <a:off x="3516171" y="1699035"/>
              <a:ext cx="85714" cy="28571"/>
            </a:xfrm>
            <a:custGeom>
              <a:avLst/>
              <a:gdLst/>
              <a:ahLst/>
              <a:cxnLst/>
              <a:rect l="l" t="t" r="r" b="b"/>
              <a:pathLst>
                <a:path w="885" h="295" extrusionOk="0">
                  <a:moveTo>
                    <a:pt x="190" y="1"/>
                  </a:moveTo>
                  <a:cubicBezTo>
                    <a:pt x="1" y="1"/>
                    <a:pt x="1" y="295"/>
                    <a:pt x="190" y="295"/>
                  </a:cubicBezTo>
                  <a:lnTo>
                    <a:pt x="692" y="295"/>
                  </a:lnTo>
                  <a:cubicBezTo>
                    <a:pt x="885" y="295"/>
                    <a:pt x="885" y="1"/>
                    <a:pt x="692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680;p57"/>
            <p:cNvSpPr/>
            <p:nvPr/>
          </p:nvSpPr>
          <p:spPr>
            <a:xfrm>
              <a:off x="3483532" y="1613418"/>
              <a:ext cx="93850" cy="33220"/>
            </a:xfrm>
            <a:custGeom>
              <a:avLst/>
              <a:gdLst/>
              <a:ahLst/>
              <a:cxnLst/>
              <a:rect l="l" t="t" r="r" b="b"/>
              <a:pathLst>
                <a:path w="969" h="343" extrusionOk="0">
                  <a:moveTo>
                    <a:pt x="174" y="1"/>
                  </a:moveTo>
                  <a:cubicBezTo>
                    <a:pt x="1" y="1"/>
                    <a:pt x="6" y="282"/>
                    <a:pt x="189" y="294"/>
                  </a:cubicBezTo>
                  <a:cubicBezTo>
                    <a:pt x="385" y="311"/>
                    <a:pt x="581" y="325"/>
                    <a:pt x="780" y="342"/>
                  </a:cubicBezTo>
                  <a:cubicBezTo>
                    <a:pt x="784" y="343"/>
                    <a:pt x="788" y="343"/>
                    <a:pt x="792" y="343"/>
                  </a:cubicBezTo>
                  <a:cubicBezTo>
                    <a:pt x="968" y="343"/>
                    <a:pt x="961" y="62"/>
                    <a:pt x="780" y="48"/>
                  </a:cubicBezTo>
                  <a:cubicBezTo>
                    <a:pt x="581" y="31"/>
                    <a:pt x="385" y="14"/>
                    <a:pt x="189" y="1"/>
                  </a:cubicBezTo>
                  <a:cubicBezTo>
                    <a:pt x="184" y="1"/>
                    <a:pt x="179" y="1"/>
                    <a:pt x="174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681;p57"/>
            <p:cNvSpPr/>
            <p:nvPr/>
          </p:nvSpPr>
          <p:spPr>
            <a:xfrm>
              <a:off x="3738739" y="1186007"/>
              <a:ext cx="35157" cy="28475"/>
            </a:xfrm>
            <a:custGeom>
              <a:avLst/>
              <a:gdLst/>
              <a:ahLst/>
              <a:cxnLst/>
              <a:rect l="l" t="t" r="r" b="b"/>
              <a:pathLst>
                <a:path w="363" h="294" extrusionOk="0">
                  <a:moveTo>
                    <a:pt x="152" y="1"/>
                  </a:moveTo>
                  <a:cubicBezTo>
                    <a:pt x="75" y="1"/>
                    <a:pt x="1" y="68"/>
                    <a:pt x="4" y="149"/>
                  </a:cubicBezTo>
                  <a:cubicBezTo>
                    <a:pt x="7" y="227"/>
                    <a:pt x="68" y="294"/>
                    <a:pt x="152" y="294"/>
                  </a:cubicBezTo>
                  <a:lnTo>
                    <a:pt x="210" y="294"/>
                  </a:lnTo>
                  <a:cubicBezTo>
                    <a:pt x="288" y="294"/>
                    <a:pt x="362" y="227"/>
                    <a:pt x="358" y="149"/>
                  </a:cubicBezTo>
                  <a:cubicBezTo>
                    <a:pt x="355" y="68"/>
                    <a:pt x="291" y="1"/>
                    <a:pt x="210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682;p57"/>
            <p:cNvSpPr/>
            <p:nvPr/>
          </p:nvSpPr>
          <p:spPr>
            <a:xfrm>
              <a:off x="3662612" y="1336709"/>
              <a:ext cx="36707" cy="28475"/>
            </a:xfrm>
            <a:custGeom>
              <a:avLst/>
              <a:gdLst/>
              <a:ahLst/>
              <a:cxnLst/>
              <a:rect l="l" t="t" r="r" b="b"/>
              <a:pathLst>
                <a:path w="379" h="294" extrusionOk="0">
                  <a:moveTo>
                    <a:pt x="189" y="0"/>
                  </a:moveTo>
                  <a:cubicBezTo>
                    <a:pt x="1" y="0"/>
                    <a:pt x="1" y="294"/>
                    <a:pt x="189" y="294"/>
                  </a:cubicBezTo>
                  <a:cubicBezTo>
                    <a:pt x="379" y="294"/>
                    <a:pt x="379" y="0"/>
                    <a:pt x="189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683;p57"/>
            <p:cNvSpPr/>
            <p:nvPr/>
          </p:nvSpPr>
          <p:spPr>
            <a:xfrm>
              <a:off x="3807407" y="957241"/>
              <a:ext cx="36998" cy="28862"/>
            </a:xfrm>
            <a:custGeom>
              <a:avLst/>
              <a:gdLst/>
              <a:ahLst/>
              <a:cxnLst/>
              <a:rect l="l" t="t" r="r" b="b"/>
              <a:pathLst>
                <a:path w="382" h="298" extrusionOk="0">
                  <a:moveTo>
                    <a:pt x="192" y="0"/>
                  </a:moveTo>
                  <a:cubicBezTo>
                    <a:pt x="4" y="0"/>
                    <a:pt x="1" y="298"/>
                    <a:pt x="192" y="298"/>
                  </a:cubicBezTo>
                  <a:cubicBezTo>
                    <a:pt x="382" y="298"/>
                    <a:pt x="382" y="0"/>
                    <a:pt x="192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684;p57"/>
            <p:cNvSpPr/>
            <p:nvPr/>
          </p:nvSpPr>
          <p:spPr>
            <a:xfrm>
              <a:off x="1281776" y="1074529"/>
              <a:ext cx="36610" cy="28475"/>
            </a:xfrm>
            <a:custGeom>
              <a:avLst/>
              <a:gdLst/>
              <a:ahLst/>
              <a:cxnLst/>
              <a:rect l="l" t="t" r="r" b="b"/>
              <a:pathLst>
                <a:path w="378" h="294" extrusionOk="0">
                  <a:moveTo>
                    <a:pt x="189" y="1"/>
                  </a:moveTo>
                  <a:cubicBezTo>
                    <a:pt x="1" y="1"/>
                    <a:pt x="1" y="294"/>
                    <a:pt x="189" y="294"/>
                  </a:cubicBezTo>
                  <a:cubicBezTo>
                    <a:pt x="378" y="294"/>
                    <a:pt x="378" y="1"/>
                    <a:pt x="189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2685;p57"/>
            <p:cNvSpPr/>
            <p:nvPr/>
          </p:nvSpPr>
          <p:spPr>
            <a:xfrm>
              <a:off x="1379113" y="1035498"/>
              <a:ext cx="37385" cy="39613"/>
            </a:xfrm>
            <a:custGeom>
              <a:avLst/>
              <a:gdLst/>
              <a:ahLst/>
              <a:cxnLst/>
              <a:rect l="l" t="t" r="r" b="b"/>
              <a:pathLst>
                <a:path w="386" h="409" extrusionOk="0">
                  <a:moveTo>
                    <a:pt x="162" y="1"/>
                  </a:moveTo>
                  <a:cubicBezTo>
                    <a:pt x="137" y="1"/>
                    <a:pt x="111" y="7"/>
                    <a:pt x="89" y="19"/>
                  </a:cubicBezTo>
                  <a:cubicBezTo>
                    <a:pt x="18" y="63"/>
                    <a:pt x="1" y="150"/>
                    <a:pt x="38" y="222"/>
                  </a:cubicBezTo>
                  <a:cubicBezTo>
                    <a:pt x="55" y="259"/>
                    <a:pt x="75" y="299"/>
                    <a:pt x="95" y="337"/>
                  </a:cubicBezTo>
                  <a:cubicBezTo>
                    <a:pt x="118" y="384"/>
                    <a:pt x="171" y="408"/>
                    <a:pt x="223" y="408"/>
                  </a:cubicBezTo>
                  <a:cubicBezTo>
                    <a:pt x="248" y="408"/>
                    <a:pt x="273" y="402"/>
                    <a:pt x="295" y="390"/>
                  </a:cubicBezTo>
                  <a:cubicBezTo>
                    <a:pt x="369" y="346"/>
                    <a:pt x="385" y="259"/>
                    <a:pt x="349" y="188"/>
                  </a:cubicBezTo>
                  <a:cubicBezTo>
                    <a:pt x="329" y="150"/>
                    <a:pt x="312" y="110"/>
                    <a:pt x="291" y="73"/>
                  </a:cubicBezTo>
                  <a:cubicBezTo>
                    <a:pt x="266" y="26"/>
                    <a:pt x="214" y="1"/>
                    <a:pt x="162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686;p57"/>
            <p:cNvSpPr/>
            <p:nvPr/>
          </p:nvSpPr>
          <p:spPr>
            <a:xfrm>
              <a:off x="1542310" y="1052350"/>
              <a:ext cx="28765" cy="34092"/>
            </a:xfrm>
            <a:custGeom>
              <a:avLst/>
              <a:gdLst/>
              <a:ahLst/>
              <a:cxnLst/>
              <a:rect l="l" t="t" r="r" b="b"/>
              <a:pathLst>
                <a:path w="297" h="352" extrusionOk="0">
                  <a:moveTo>
                    <a:pt x="159" y="0"/>
                  </a:moveTo>
                  <a:cubicBezTo>
                    <a:pt x="156" y="0"/>
                    <a:pt x="152" y="0"/>
                    <a:pt x="148" y="1"/>
                  </a:cubicBezTo>
                  <a:cubicBezTo>
                    <a:pt x="67" y="4"/>
                    <a:pt x="0" y="65"/>
                    <a:pt x="0" y="146"/>
                  </a:cubicBezTo>
                  <a:lnTo>
                    <a:pt x="0" y="203"/>
                  </a:lnTo>
                  <a:cubicBezTo>
                    <a:pt x="0" y="278"/>
                    <a:pt x="64" y="351"/>
                    <a:pt x="143" y="351"/>
                  </a:cubicBezTo>
                  <a:cubicBezTo>
                    <a:pt x="145" y="351"/>
                    <a:pt x="147" y="351"/>
                    <a:pt x="148" y="351"/>
                  </a:cubicBezTo>
                  <a:cubicBezTo>
                    <a:pt x="229" y="348"/>
                    <a:pt x="296" y="287"/>
                    <a:pt x="296" y="203"/>
                  </a:cubicBezTo>
                  <a:lnTo>
                    <a:pt x="296" y="146"/>
                  </a:lnTo>
                  <a:cubicBezTo>
                    <a:pt x="296" y="71"/>
                    <a:pt x="235" y="0"/>
                    <a:pt x="159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687;p57"/>
            <p:cNvSpPr/>
            <p:nvPr/>
          </p:nvSpPr>
          <p:spPr>
            <a:xfrm>
              <a:off x="1415433" y="1592885"/>
              <a:ext cx="36998" cy="28862"/>
            </a:xfrm>
            <a:custGeom>
              <a:avLst/>
              <a:gdLst/>
              <a:ahLst/>
              <a:cxnLst/>
              <a:rect l="l" t="t" r="r" b="b"/>
              <a:pathLst>
                <a:path w="382" h="298" extrusionOk="0">
                  <a:moveTo>
                    <a:pt x="192" y="0"/>
                  </a:moveTo>
                  <a:cubicBezTo>
                    <a:pt x="4" y="0"/>
                    <a:pt x="1" y="298"/>
                    <a:pt x="192" y="298"/>
                  </a:cubicBezTo>
                  <a:cubicBezTo>
                    <a:pt x="382" y="298"/>
                    <a:pt x="382" y="0"/>
                    <a:pt x="192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688;p57"/>
            <p:cNvSpPr/>
            <p:nvPr/>
          </p:nvSpPr>
          <p:spPr>
            <a:xfrm>
              <a:off x="1616402" y="1604313"/>
              <a:ext cx="36707" cy="28571"/>
            </a:xfrm>
            <a:custGeom>
              <a:avLst/>
              <a:gdLst/>
              <a:ahLst/>
              <a:cxnLst/>
              <a:rect l="l" t="t" r="r" b="b"/>
              <a:pathLst>
                <a:path w="379" h="295" extrusionOk="0">
                  <a:moveTo>
                    <a:pt x="190" y="1"/>
                  </a:moveTo>
                  <a:cubicBezTo>
                    <a:pt x="0" y="1"/>
                    <a:pt x="0" y="295"/>
                    <a:pt x="190" y="295"/>
                  </a:cubicBezTo>
                  <a:cubicBezTo>
                    <a:pt x="379" y="295"/>
                    <a:pt x="379" y="1"/>
                    <a:pt x="190" y="1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689;p57"/>
            <p:cNvSpPr/>
            <p:nvPr/>
          </p:nvSpPr>
          <p:spPr>
            <a:xfrm>
              <a:off x="3468907" y="1796566"/>
              <a:ext cx="242809" cy="45424"/>
            </a:xfrm>
            <a:custGeom>
              <a:avLst/>
              <a:gdLst/>
              <a:ahLst/>
              <a:cxnLst/>
              <a:rect l="l" t="t" r="r" b="b"/>
              <a:pathLst>
                <a:path w="2507" h="469" extrusionOk="0">
                  <a:moveTo>
                    <a:pt x="2081" y="0"/>
                  </a:moveTo>
                  <a:cubicBezTo>
                    <a:pt x="1440" y="0"/>
                    <a:pt x="806" y="61"/>
                    <a:pt x="175" y="182"/>
                  </a:cubicBezTo>
                  <a:cubicBezTo>
                    <a:pt x="0" y="214"/>
                    <a:pt x="62" y="468"/>
                    <a:pt x="226" y="468"/>
                  </a:cubicBezTo>
                  <a:cubicBezTo>
                    <a:pt x="236" y="468"/>
                    <a:pt x="246" y="467"/>
                    <a:pt x="256" y="465"/>
                  </a:cubicBezTo>
                  <a:cubicBezTo>
                    <a:pt x="859" y="352"/>
                    <a:pt x="1466" y="294"/>
                    <a:pt x="2080" y="294"/>
                  </a:cubicBezTo>
                  <a:cubicBezTo>
                    <a:pt x="2159" y="294"/>
                    <a:pt x="2238" y="295"/>
                    <a:pt x="2318" y="297"/>
                  </a:cubicBezTo>
                  <a:cubicBezTo>
                    <a:pt x="2319" y="297"/>
                    <a:pt x="2320" y="297"/>
                    <a:pt x="2321" y="297"/>
                  </a:cubicBezTo>
                  <a:cubicBezTo>
                    <a:pt x="2507" y="297"/>
                    <a:pt x="2506" y="6"/>
                    <a:pt x="2318" y="3"/>
                  </a:cubicBezTo>
                  <a:cubicBezTo>
                    <a:pt x="2239" y="1"/>
                    <a:pt x="2160" y="0"/>
                    <a:pt x="2081" y="0"/>
                  </a:cubicBez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690;p57"/>
            <p:cNvSpPr/>
            <p:nvPr/>
          </p:nvSpPr>
          <p:spPr>
            <a:xfrm>
              <a:off x="3410020" y="2033758"/>
              <a:ext cx="349056" cy="85036"/>
            </a:xfrm>
            <a:custGeom>
              <a:avLst/>
              <a:gdLst/>
              <a:ahLst/>
              <a:cxnLst/>
              <a:rect l="l" t="t" r="r" b="b"/>
              <a:pathLst>
                <a:path w="3604" h="878" extrusionOk="0">
                  <a:moveTo>
                    <a:pt x="3546" y="0"/>
                  </a:moveTo>
                  <a:lnTo>
                    <a:pt x="0" y="315"/>
                  </a:lnTo>
                  <a:lnTo>
                    <a:pt x="0" y="878"/>
                  </a:lnTo>
                  <a:lnTo>
                    <a:pt x="3604" y="558"/>
                  </a:lnTo>
                  <a:lnTo>
                    <a:pt x="3546" y="0"/>
                  </a:lnTo>
                  <a:close/>
                </a:path>
              </a:pathLst>
            </a:custGeom>
            <a:solidFill>
              <a:srgbClr val="EDD2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691;p57"/>
            <p:cNvSpPr/>
            <p:nvPr/>
          </p:nvSpPr>
          <p:spPr>
            <a:xfrm>
              <a:off x="1483036" y="1587558"/>
              <a:ext cx="1927074" cy="1197581"/>
            </a:xfrm>
            <a:custGeom>
              <a:avLst/>
              <a:gdLst/>
              <a:ahLst/>
              <a:cxnLst/>
              <a:rect l="l" t="t" r="r" b="b"/>
              <a:pathLst>
                <a:path w="19897" h="12365" extrusionOk="0">
                  <a:moveTo>
                    <a:pt x="13716" y="1"/>
                  </a:moveTo>
                  <a:cubicBezTo>
                    <a:pt x="8701" y="1"/>
                    <a:pt x="2903" y="1729"/>
                    <a:pt x="2903" y="1729"/>
                  </a:cubicBezTo>
                  <a:lnTo>
                    <a:pt x="2484" y="4675"/>
                  </a:lnTo>
                  <a:cubicBezTo>
                    <a:pt x="2484" y="4675"/>
                    <a:pt x="2283" y="4242"/>
                    <a:pt x="1707" y="4242"/>
                  </a:cubicBezTo>
                  <a:cubicBezTo>
                    <a:pt x="1553" y="4242"/>
                    <a:pt x="1372" y="4273"/>
                    <a:pt x="1162" y="4351"/>
                  </a:cubicBezTo>
                  <a:cubicBezTo>
                    <a:pt x="167" y="4722"/>
                    <a:pt x="48" y="6996"/>
                    <a:pt x="605" y="7554"/>
                  </a:cubicBezTo>
                  <a:cubicBezTo>
                    <a:pt x="834" y="7782"/>
                    <a:pt x="1059" y="7850"/>
                    <a:pt x="1244" y="7850"/>
                  </a:cubicBezTo>
                  <a:cubicBezTo>
                    <a:pt x="1510" y="7850"/>
                    <a:pt x="1695" y="7712"/>
                    <a:pt x="1695" y="7712"/>
                  </a:cubicBezTo>
                  <a:lnTo>
                    <a:pt x="1695" y="7712"/>
                  </a:lnTo>
                  <a:cubicBezTo>
                    <a:pt x="1695" y="7712"/>
                    <a:pt x="1807" y="8640"/>
                    <a:pt x="1304" y="9740"/>
                  </a:cubicBezTo>
                  <a:cubicBezTo>
                    <a:pt x="1159" y="10057"/>
                    <a:pt x="679" y="10560"/>
                    <a:pt x="1" y="11157"/>
                  </a:cubicBezTo>
                  <a:cubicBezTo>
                    <a:pt x="2625" y="11963"/>
                    <a:pt x="5381" y="12365"/>
                    <a:pt x="8135" y="12365"/>
                  </a:cubicBezTo>
                  <a:cubicBezTo>
                    <a:pt x="12204" y="12365"/>
                    <a:pt x="16268" y="11489"/>
                    <a:pt x="19896" y="9750"/>
                  </a:cubicBezTo>
                  <a:cubicBezTo>
                    <a:pt x="18597" y="8326"/>
                    <a:pt x="18155" y="6126"/>
                    <a:pt x="18155" y="6126"/>
                  </a:cubicBezTo>
                  <a:lnTo>
                    <a:pt x="18155" y="6126"/>
                  </a:lnTo>
                  <a:cubicBezTo>
                    <a:pt x="18217" y="6137"/>
                    <a:pt x="18278" y="6142"/>
                    <a:pt x="18336" y="6142"/>
                  </a:cubicBezTo>
                  <a:cubicBezTo>
                    <a:pt x="19668" y="6142"/>
                    <a:pt x="19813" y="3423"/>
                    <a:pt x="18843" y="2954"/>
                  </a:cubicBezTo>
                  <a:cubicBezTo>
                    <a:pt x="18651" y="2861"/>
                    <a:pt x="18482" y="2824"/>
                    <a:pt x="18335" y="2824"/>
                  </a:cubicBezTo>
                  <a:cubicBezTo>
                    <a:pt x="17704" y="2824"/>
                    <a:pt x="17467" y="3511"/>
                    <a:pt x="17467" y="3511"/>
                  </a:cubicBezTo>
                  <a:lnTo>
                    <a:pt x="16420" y="208"/>
                  </a:lnTo>
                  <a:cubicBezTo>
                    <a:pt x="15576" y="62"/>
                    <a:pt x="14660" y="1"/>
                    <a:pt x="13716" y="1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692;p57"/>
            <p:cNvSpPr/>
            <p:nvPr/>
          </p:nvSpPr>
          <p:spPr>
            <a:xfrm>
              <a:off x="2178536" y="1670657"/>
              <a:ext cx="173947" cy="179177"/>
            </a:xfrm>
            <a:custGeom>
              <a:avLst/>
              <a:gdLst/>
              <a:ahLst/>
              <a:cxnLst/>
              <a:rect l="l" t="t" r="r" b="b"/>
              <a:pathLst>
                <a:path w="1796" h="1850" extrusionOk="0">
                  <a:moveTo>
                    <a:pt x="1310" y="1"/>
                  </a:moveTo>
                  <a:cubicBezTo>
                    <a:pt x="1310" y="1"/>
                    <a:pt x="1" y="557"/>
                    <a:pt x="1" y="1850"/>
                  </a:cubicBezTo>
                  <a:cubicBezTo>
                    <a:pt x="1" y="1850"/>
                    <a:pt x="1030" y="1111"/>
                    <a:pt x="1796" y="986"/>
                  </a:cubicBezTo>
                  <a:cubicBezTo>
                    <a:pt x="1796" y="986"/>
                    <a:pt x="1712" y="308"/>
                    <a:pt x="1310" y="1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3;p57"/>
            <p:cNvSpPr/>
            <p:nvPr/>
          </p:nvSpPr>
          <p:spPr>
            <a:xfrm>
              <a:off x="2414470" y="1659519"/>
              <a:ext cx="154383" cy="146538"/>
            </a:xfrm>
            <a:custGeom>
              <a:avLst/>
              <a:gdLst/>
              <a:ahLst/>
              <a:cxnLst/>
              <a:rect l="l" t="t" r="r" b="b"/>
              <a:pathLst>
                <a:path w="1594" h="1513" extrusionOk="0">
                  <a:moveTo>
                    <a:pt x="193" y="1"/>
                  </a:moveTo>
                  <a:lnTo>
                    <a:pt x="1" y="969"/>
                  </a:lnTo>
                  <a:cubicBezTo>
                    <a:pt x="1" y="969"/>
                    <a:pt x="1104" y="1185"/>
                    <a:pt x="1594" y="1513"/>
                  </a:cubicBezTo>
                  <a:cubicBezTo>
                    <a:pt x="1594" y="1513"/>
                    <a:pt x="1411" y="470"/>
                    <a:pt x="193" y="1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694;p57"/>
            <p:cNvSpPr/>
            <p:nvPr/>
          </p:nvSpPr>
          <p:spPr>
            <a:xfrm>
              <a:off x="2245655" y="1930416"/>
              <a:ext cx="142761" cy="169782"/>
            </a:xfrm>
            <a:custGeom>
              <a:avLst/>
              <a:gdLst/>
              <a:ahLst/>
              <a:cxnLst/>
              <a:rect l="l" t="t" r="r" b="b"/>
              <a:pathLst>
                <a:path w="1474" h="1753" extrusionOk="0">
                  <a:moveTo>
                    <a:pt x="1454" y="1"/>
                  </a:moveTo>
                  <a:cubicBezTo>
                    <a:pt x="1454" y="1"/>
                    <a:pt x="1283" y="1544"/>
                    <a:pt x="725" y="1544"/>
                  </a:cubicBezTo>
                  <a:cubicBezTo>
                    <a:pt x="724" y="1544"/>
                    <a:pt x="723" y="1544"/>
                    <a:pt x="722" y="1544"/>
                  </a:cubicBezTo>
                  <a:cubicBezTo>
                    <a:pt x="158" y="1540"/>
                    <a:pt x="148" y="214"/>
                    <a:pt x="148" y="214"/>
                  </a:cubicBezTo>
                  <a:lnTo>
                    <a:pt x="148" y="214"/>
                  </a:lnTo>
                  <a:cubicBezTo>
                    <a:pt x="1" y="749"/>
                    <a:pt x="121" y="1753"/>
                    <a:pt x="780" y="1753"/>
                  </a:cubicBezTo>
                  <a:cubicBezTo>
                    <a:pt x="786" y="1753"/>
                    <a:pt x="793" y="1753"/>
                    <a:pt x="799" y="1753"/>
                  </a:cubicBezTo>
                  <a:cubicBezTo>
                    <a:pt x="1474" y="1729"/>
                    <a:pt x="1454" y="1"/>
                    <a:pt x="1454" y="1"/>
                  </a:cubicBezTo>
                  <a:close/>
                </a:path>
              </a:pathLst>
            </a:custGeom>
            <a:solidFill>
              <a:srgbClr val="2B2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695;p57"/>
            <p:cNvSpPr/>
            <p:nvPr/>
          </p:nvSpPr>
          <p:spPr>
            <a:xfrm>
              <a:off x="2455051" y="1876857"/>
              <a:ext cx="149056" cy="158160"/>
            </a:xfrm>
            <a:custGeom>
              <a:avLst/>
              <a:gdLst/>
              <a:ahLst/>
              <a:cxnLst/>
              <a:rect l="l" t="t" r="r" b="b"/>
              <a:pathLst>
                <a:path w="1539" h="1633" extrusionOk="0">
                  <a:moveTo>
                    <a:pt x="1175" y="1"/>
                  </a:moveTo>
                  <a:lnTo>
                    <a:pt x="1175" y="1"/>
                  </a:lnTo>
                  <a:cubicBezTo>
                    <a:pt x="1175" y="1"/>
                    <a:pt x="1391" y="1307"/>
                    <a:pt x="979" y="1429"/>
                  </a:cubicBezTo>
                  <a:cubicBezTo>
                    <a:pt x="956" y="1435"/>
                    <a:pt x="933" y="1438"/>
                    <a:pt x="910" y="1438"/>
                  </a:cubicBezTo>
                  <a:cubicBezTo>
                    <a:pt x="504" y="1438"/>
                    <a:pt x="0" y="470"/>
                    <a:pt x="0" y="470"/>
                  </a:cubicBezTo>
                  <a:lnTo>
                    <a:pt x="0" y="470"/>
                  </a:lnTo>
                  <a:cubicBezTo>
                    <a:pt x="229" y="1258"/>
                    <a:pt x="630" y="1633"/>
                    <a:pt x="970" y="1633"/>
                  </a:cubicBezTo>
                  <a:cubicBezTo>
                    <a:pt x="1041" y="1633"/>
                    <a:pt x="1110" y="1616"/>
                    <a:pt x="1175" y="1583"/>
                  </a:cubicBezTo>
                  <a:cubicBezTo>
                    <a:pt x="1539" y="1391"/>
                    <a:pt x="1175" y="1"/>
                    <a:pt x="1175" y="1"/>
                  </a:cubicBezTo>
                  <a:close/>
                </a:path>
              </a:pathLst>
            </a:custGeom>
            <a:solidFill>
              <a:srgbClr val="2B26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696;p57"/>
            <p:cNvSpPr/>
            <p:nvPr/>
          </p:nvSpPr>
          <p:spPr>
            <a:xfrm>
              <a:off x="1724587" y="1732837"/>
              <a:ext cx="208911" cy="302374"/>
            </a:xfrm>
            <a:custGeom>
              <a:avLst/>
              <a:gdLst/>
              <a:ahLst/>
              <a:cxnLst/>
              <a:rect l="l" t="t" r="r" b="b"/>
              <a:pathLst>
                <a:path w="2157" h="3122" extrusionOk="0">
                  <a:moveTo>
                    <a:pt x="1462" y="0"/>
                  </a:moveTo>
                  <a:lnTo>
                    <a:pt x="277" y="182"/>
                  </a:lnTo>
                  <a:lnTo>
                    <a:pt x="1" y="3121"/>
                  </a:lnTo>
                  <a:cubicBezTo>
                    <a:pt x="1" y="3121"/>
                    <a:pt x="770" y="2916"/>
                    <a:pt x="1462" y="2041"/>
                  </a:cubicBezTo>
                  <a:cubicBezTo>
                    <a:pt x="2157" y="1164"/>
                    <a:pt x="1462" y="0"/>
                    <a:pt x="1462" y="0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697;p57"/>
            <p:cNvSpPr/>
            <p:nvPr/>
          </p:nvSpPr>
          <p:spPr>
            <a:xfrm>
              <a:off x="1866089" y="1732837"/>
              <a:ext cx="146925" cy="245521"/>
            </a:xfrm>
            <a:custGeom>
              <a:avLst/>
              <a:gdLst/>
              <a:ahLst/>
              <a:cxnLst/>
              <a:rect l="l" t="t" r="r" b="b"/>
              <a:pathLst>
                <a:path w="1517" h="2535" extrusionOk="0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097" y="1586"/>
                    <a:pt x="129" y="2534"/>
                  </a:cubicBezTo>
                  <a:cubicBezTo>
                    <a:pt x="129" y="2534"/>
                    <a:pt x="1516" y="1697"/>
                    <a:pt x="1" y="0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698;p57"/>
            <p:cNvSpPr/>
            <p:nvPr/>
          </p:nvSpPr>
          <p:spPr>
            <a:xfrm>
              <a:off x="1751415" y="1495257"/>
              <a:ext cx="1233417" cy="256369"/>
            </a:xfrm>
            <a:custGeom>
              <a:avLst/>
              <a:gdLst/>
              <a:ahLst/>
              <a:cxnLst/>
              <a:rect l="l" t="t" r="r" b="b"/>
              <a:pathLst>
                <a:path w="12735" h="2647" extrusionOk="0">
                  <a:moveTo>
                    <a:pt x="9575" y="1"/>
                  </a:moveTo>
                  <a:cubicBezTo>
                    <a:pt x="8989" y="1"/>
                    <a:pt x="8298" y="28"/>
                    <a:pt x="7485" y="94"/>
                  </a:cubicBezTo>
                  <a:cubicBezTo>
                    <a:pt x="2970" y="465"/>
                    <a:pt x="0" y="2635"/>
                    <a:pt x="0" y="2635"/>
                  </a:cubicBezTo>
                  <a:cubicBezTo>
                    <a:pt x="89" y="2643"/>
                    <a:pt x="192" y="2647"/>
                    <a:pt x="305" y="2647"/>
                  </a:cubicBezTo>
                  <a:cubicBezTo>
                    <a:pt x="2537" y="2647"/>
                    <a:pt x="9198" y="1241"/>
                    <a:pt x="10110" y="1103"/>
                  </a:cubicBezTo>
                  <a:cubicBezTo>
                    <a:pt x="11065" y="955"/>
                    <a:pt x="12735" y="563"/>
                    <a:pt x="12735" y="563"/>
                  </a:cubicBezTo>
                  <a:cubicBezTo>
                    <a:pt x="12735" y="563"/>
                    <a:pt x="12241" y="1"/>
                    <a:pt x="9575" y="1"/>
                  </a:cubicBez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699;p57"/>
            <p:cNvSpPr/>
            <p:nvPr/>
          </p:nvSpPr>
          <p:spPr>
            <a:xfrm>
              <a:off x="1751415" y="1440245"/>
              <a:ext cx="685135" cy="310315"/>
            </a:xfrm>
            <a:custGeom>
              <a:avLst/>
              <a:gdLst/>
              <a:ahLst/>
              <a:cxnLst/>
              <a:rect l="l" t="t" r="r" b="b"/>
              <a:pathLst>
                <a:path w="7074" h="3204" extrusionOk="0">
                  <a:moveTo>
                    <a:pt x="7073" y="0"/>
                  </a:moveTo>
                  <a:lnTo>
                    <a:pt x="7073" y="0"/>
                  </a:lnTo>
                  <a:cubicBezTo>
                    <a:pt x="3412" y="294"/>
                    <a:pt x="0" y="3203"/>
                    <a:pt x="0" y="3203"/>
                  </a:cubicBezTo>
                  <a:cubicBezTo>
                    <a:pt x="2409" y="1219"/>
                    <a:pt x="7073" y="0"/>
                    <a:pt x="7073" y="0"/>
                  </a:cubicBez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700;p57"/>
            <p:cNvSpPr/>
            <p:nvPr/>
          </p:nvSpPr>
          <p:spPr>
            <a:xfrm>
              <a:off x="2104637" y="2113565"/>
              <a:ext cx="788379" cy="440679"/>
            </a:xfrm>
            <a:custGeom>
              <a:avLst/>
              <a:gdLst/>
              <a:ahLst/>
              <a:cxnLst/>
              <a:rect l="l" t="t" r="r" b="b"/>
              <a:pathLst>
                <a:path w="8140" h="4550" extrusionOk="0">
                  <a:moveTo>
                    <a:pt x="7385" y="1"/>
                  </a:moveTo>
                  <a:cubicBezTo>
                    <a:pt x="6839" y="1"/>
                    <a:pt x="6080" y="188"/>
                    <a:pt x="5393" y="1019"/>
                  </a:cubicBezTo>
                  <a:lnTo>
                    <a:pt x="2369" y="1066"/>
                  </a:lnTo>
                  <a:lnTo>
                    <a:pt x="304" y="1066"/>
                  </a:lnTo>
                  <a:cubicBezTo>
                    <a:pt x="304" y="1066"/>
                    <a:pt x="1" y="3260"/>
                    <a:pt x="2120" y="4147"/>
                  </a:cubicBezTo>
                  <a:cubicBezTo>
                    <a:pt x="2785" y="4425"/>
                    <a:pt x="3442" y="4549"/>
                    <a:pt x="4052" y="4549"/>
                  </a:cubicBezTo>
                  <a:cubicBezTo>
                    <a:pt x="5388" y="4549"/>
                    <a:pt x="6497" y="3953"/>
                    <a:pt x="6969" y="3070"/>
                  </a:cubicBezTo>
                  <a:cubicBezTo>
                    <a:pt x="7654" y="1785"/>
                    <a:pt x="8140" y="128"/>
                    <a:pt x="8140" y="128"/>
                  </a:cubicBezTo>
                  <a:cubicBezTo>
                    <a:pt x="8140" y="128"/>
                    <a:pt x="7835" y="1"/>
                    <a:pt x="7385" y="1"/>
                  </a:cubicBez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701;p57"/>
            <p:cNvSpPr/>
            <p:nvPr/>
          </p:nvSpPr>
          <p:spPr>
            <a:xfrm>
              <a:off x="2094855" y="2191822"/>
              <a:ext cx="240678" cy="39128"/>
            </a:xfrm>
            <a:custGeom>
              <a:avLst/>
              <a:gdLst/>
              <a:ahLst/>
              <a:cxnLst/>
              <a:rect l="l" t="t" r="r" b="b"/>
              <a:pathLst>
                <a:path w="2485" h="404" extrusionOk="0">
                  <a:moveTo>
                    <a:pt x="992" y="0"/>
                  </a:moveTo>
                  <a:cubicBezTo>
                    <a:pt x="389" y="0"/>
                    <a:pt x="0" y="194"/>
                    <a:pt x="0" y="194"/>
                  </a:cubicBezTo>
                  <a:cubicBezTo>
                    <a:pt x="277" y="143"/>
                    <a:pt x="548" y="123"/>
                    <a:pt x="802" y="123"/>
                  </a:cubicBezTo>
                  <a:cubicBezTo>
                    <a:pt x="1756" y="123"/>
                    <a:pt x="2484" y="404"/>
                    <a:pt x="2484" y="404"/>
                  </a:cubicBezTo>
                  <a:cubicBezTo>
                    <a:pt x="1924" y="92"/>
                    <a:pt x="1407" y="0"/>
                    <a:pt x="992" y="0"/>
                  </a:cubicBezTo>
                  <a:close/>
                </a:path>
              </a:pathLst>
            </a:custGeom>
            <a:solidFill>
              <a:srgbClr val="171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702;p57"/>
            <p:cNvSpPr/>
            <p:nvPr/>
          </p:nvSpPr>
          <p:spPr>
            <a:xfrm>
              <a:off x="2617764" y="2035598"/>
              <a:ext cx="297531" cy="175787"/>
            </a:xfrm>
            <a:custGeom>
              <a:avLst/>
              <a:gdLst/>
              <a:ahLst/>
              <a:cxnLst/>
              <a:rect l="l" t="t" r="r" b="b"/>
              <a:pathLst>
                <a:path w="3072" h="1815" extrusionOk="0">
                  <a:moveTo>
                    <a:pt x="2564" y="0"/>
                  </a:moveTo>
                  <a:cubicBezTo>
                    <a:pt x="1950" y="0"/>
                    <a:pt x="889" y="217"/>
                    <a:pt x="1" y="1506"/>
                  </a:cubicBezTo>
                  <a:lnTo>
                    <a:pt x="1" y="1814"/>
                  </a:lnTo>
                  <a:cubicBezTo>
                    <a:pt x="1" y="1814"/>
                    <a:pt x="1018" y="52"/>
                    <a:pt x="2915" y="52"/>
                  </a:cubicBezTo>
                  <a:cubicBezTo>
                    <a:pt x="2966" y="52"/>
                    <a:pt x="3019" y="53"/>
                    <a:pt x="3072" y="56"/>
                  </a:cubicBezTo>
                  <a:cubicBezTo>
                    <a:pt x="3072" y="56"/>
                    <a:pt x="2875" y="0"/>
                    <a:pt x="2564" y="0"/>
                  </a:cubicBezTo>
                  <a:close/>
                </a:path>
              </a:pathLst>
            </a:custGeom>
            <a:solidFill>
              <a:srgbClr val="171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703;p57"/>
            <p:cNvSpPr/>
            <p:nvPr/>
          </p:nvSpPr>
          <p:spPr>
            <a:xfrm>
              <a:off x="2305898" y="1951821"/>
              <a:ext cx="356127" cy="459081"/>
            </a:xfrm>
            <a:custGeom>
              <a:avLst/>
              <a:gdLst/>
              <a:ahLst/>
              <a:cxnLst/>
              <a:rect l="l" t="t" r="r" b="b"/>
              <a:pathLst>
                <a:path w="3677" h="4740" extrusionOk="0">
                  <a:moveTo>
                    <a:pt x="1266" y="1"/>
                  </a:moveTo>
                  <a:cubicBezTo>
                    <a:pt x="1234" y="1"/>
                    <a:pt x="1210" y="30"/>
                    <a:pt x="1230" y="138"/>
                  </a:cubicBezTo>
                  <a:cubicBezTo>
                    <a:pt x="1274" y="374"/>
                    <a:pt x="1095" y="1295"/>
                    <a:pt x="970" y="1653"/>
                  </a:cubicBezTo>
                  <a:cubicBezTo>
                    <a:pt x="849" y="2014"/>
                    <a:pt x="322" y="2260"/>
                    <a:pt x="150" y="3259"/>
                  </a:cubicBezTo>
                  <a:cubicBezTo>
                    <a:pt x="1" y="4127"/>
                    <a:pt x="908" y="4740"/>
                    <a:pt x="1759" y="4740"/>
                  </a:cubicBezTo>
                  <a:cubicBezTo>
                    <a:pt x="1888" y="4740"/>
                    <a:pt x="2016" y="4726"/>
                    <a:pt x="2138" y="4696"/>
                  </a:cubicBezTo>
                  <a:cubicBezTo>
                    <a:pt x="3065" y="4477"/>
                    <a:pt x="3677" y="3718"/>
                    <a:pt x="3588" y="3080"/>
                  </a:cubicBezTo>
                  <a:cubicBezTo>
                    <a:pt x="3498" y="2439"/>
                    <a:pt x="2890" y="1845"/>
                    <a:pt x="2138" y="1532"/>
                  </a:cubicBezTo>
                  <a:cubicBezTo>
                    <a:pt x="1389" y="1217"/>
                    <a:pt x="1355" y="43"/>
                    <a:pt x="1355" y="43"/>
                  </a:cubicBezTo>
                  <a:cubicBezTo>
                    <a:pt x="1355" y="43"/>
                    <a:pt x="1305" y="1"/>
                    <a:pt x="1266" y="1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704;p57"/>
            <p:cNvSpPr/>
            <p:nvPr/>
          </p:nvSpPr>
          <p:spPr>
            <a:xfrm>
              <a:off x="2375244" y="2610225"/>
              <a:ext cx="358935" cy="76029"/>
            </a:xfrm>
            <a:custGeom>
              <a:avLst/>
              <a:gdLst/>
              <a:ahLst/>
              <a:cxnLst/>
              <a:rect l="l" t="t" r="r" b="b"/>
              <a:pathLst>
                <a:path w="3706" h="785" extrusionOk="0">
                  <a:moveTo>
                    <a:pt x="1" y="1"/>
                  </a:moveTo>
                  <a:lnTo>
                    <a:pt x="1" y="1"/>
                  </a:lnTo>
                  <a:cubicBezTo>
                    <a:pt x="609" y="597"/>
                    <a:pt x="1277" y="784"/>
                    <a:pt x="1876" y="784"/>
                  </a:cubicBezTo>
                  <a:cubicBezTo>
                    <a:pt x="2889" y="784"/>
                    <a:pt x="3706" y="247"/>
                    <a:pt x="3706" y="247"/>
                  </a:cubicBezTo>
                  <a:lnTo>
                    <a:pt x="3706" y="247"/>
                  </a:lnTo>
                  <a:cubicBezTo>
                    <a:pt x="3224" y="359"/>
                    <a:pt x="2755" y="401"/>
                    <a:pt x="2323" y="401"/>
                  </a:cubicBezTo>
                  <a:cubicBezTo>
                    <a:pt x="991" y="4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705;p57"/>
            <p:cNvSpPr/>
            <p:nvPr/>
          </p:nvSpPr>
          <p:spPr>
            <a:xfrm>
              <a:off x="3164208" y="1858261"/>
              <a:ext cx="233802" cy="326006"/>
            </a:xfrm>
            <a:custGeom>
              <a:avLst/>
              <a:gdLst/>
              <a:ahLst/>
              <a:cxnLst/>
              <a:rect l="l" t="t" r="r" b="b"/>
              <a:pathLst>
                <a:path w="2414" h="3366" extrusionOk="0">
                  <a:moveTo>
                    <a:pt x="1041" y="0"/>
                  </a:moveTo>
                  <a:cubicBezTo>
                    <a:pt x="951" y="0"/>
                    <a:pt x="861" y="18"/>
                    <a:pt x="773" y="54"/>
                  </a:cubicBezTo>
                  <a:cubicBezTo>
                    <a:pt x="1" y="372"/>
                    <a:pt x="109" y="716"/>
                    <a:pt x="109" y="716"/>
                  </a:cubicBezTo>
                  <a:lnTo>
                    <a:pt x="797" y="3331"/>
                  </a:lnTo>
                  <a:cubicBezTo>
                    <a:pt x="797" y="3331"/>
                    <a:pt x="882" y="3366"/>
                    <a:pt x="1012" y="3366"/>
                  </a:cubicBezTo>
                  <a:cubicBezTo>
                    <a:pt x="1282" y="3366"/>
                    <a:pt x="1744" y="3215"/>
                    <a:pt x="2029" y="2289"/>
                  </a:cubicBezTo>
                  <a:cubicBezTo>
                    <a:pt x="2414" y="1045"/>
                    <a:pt x="1736" y="0"/>
                    <a:pt x="1041" y="0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706;p57"/>
            <p:cNvSpPr/>
            <p:nvPr/>
          </p:nvSpPr>
          <p:spPr>
            <a:xfrm>
              <a:off x="1503084" y="1995501"/>
              <a:ext cx="221599" cy="356805"/>
            </a:xfrm>
            <a:custGeom>
              <a:avLst/>
              <a:gdLst/>
              <a:ahLst/>
              <a:cxnLst/>
              <a:rect l="l" t="t" r="r" b="b"/>
              <a:pathLst>
                <a:path w="2288" h="3684" extrusionOk="0">
                  <a:moveTo>
                    <a:pt x="1368" y="0"/>
                  </a:moveTo>
                  <a:cubicBezTo>
                    <a:pt x="713" y="0"/>
                    <a:pt x="132" y="643"/>
                    <a:pt x="67" y="2029"/>
                  </a:cubicBezTo>
                  <a:cubicBezTo>
                    <a:pt x="1" y="3442"/>
                    <a:pt x="640" y="3684"/>
                    <a:pt x="1086" y="3684"/>
                  </a:cubicBezTo>
                  <a:cubicBezTo>
                    <a:pt x="1318" y="3684"/>
                    <a:pt x="1498" y="3618"/>
                    <a:pt x="1498" y="3618"/>
                  </a:cubicBezTo>
                  <a:lnTo>
                    <a:pt x="2288" y="409"/>
                  </a:lnTo>
                  <a:cubicBezTo>
                    <a:pt x="1995" y="140"/>
                    <a:pt x="1673" y="0"/>
                    <a:pt x="1368" y="0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07;p57"/>
            <p:cNvSpPr/>
            <p:nvPr/>
          </p:nvSpPr>
          <p:spPr>
            <a:xfrm>
              <a:off x="2091659" y="2049739"/>
              <a:ext cx="294819" cy="85133"/>
            </a:xfrm>
            <a:custGeom>
              <a:avLst/>
              <a:gdLst/>
              <a:ahLst/>
              <a:cxnLst/>
              <a:rect l="l" t="t" r="r" b="b"/>
              <a:pathLst>
                <a:path w="3044" h="879" extrusionOk="0">
                  <a:moveTo>
                    <a:pt x="1927" y="1"/>
                  </a:moveTo>
                  <a:cubicBezTo>
                    <a:pt x="2011" y="180"/>
                    <a:pt x="2133" y="312"/>
                    <a:pt x="2312" y="312"/>
                  </a:cubicBezTo>
                  <a:cubicBezTo>
                    <a:pt x="2473" y="312"/>
                    <a:pt x="2605" y="183"/>
                    <a:pt x="2706" y="1"/>
                  </a:cubicBezTo>
                  <a:close/>
                  <a:moveTo>
                    <a:pt x="33" y="1"/>
                  </a:moveTo>
                  <a:cubicBezTo>
                    <a:pt x="33" y="1"/>
                    <a:pt x="0" y="622"/>
                    <a:pt x="422" y="760"/>
                  </a:cubicBezTo>
                  <a:cubicBezTo>
                    <a:pt x="628" y="827"/>
                    <a:pt x="1080" y="879"/>
                    <a:pt x="1536" y="879"/>
                  </a:cubicBezTo>
                  <a:cubicBezTo>
                    <a:pt x="2025" y="879"/>
                    <a:pt x="2517" y="818"/>
                    <a:pt x="2693" y="659"/>
                  </a:cubicBezTo>
                  <a:cubicBezTo>
                    <a:pt x="3027" y="355"/>
                    <a:pt x="3044" y="1"/>
                    <a:pt x="3044" y="1"/>
                  </a:cubicBezTo>
                  <a:lnTo>
                    <a:pt x="2878" y="1"/>
                  </a:lnTo>
                  <a:cubicBezTo>
                    <a:pt x="2784" y="287"/>
                    <a:pt x="2629" y="514"/>
                    <a:pt x="2389" y="521"/>
                  </a:cubicBezTo>
                  <a:lnTo>
                    <a:pt x="2369" y="521"/>
                  </a:lnTo>
                  <a:cubicBezTo>
                    <a:pt x="2058" y="521"/>
                    <a:pt x="1866" y="295"/>
                    <a:pt x="1768" y="1"/>
                  </a:cubicBezTo>
                  <a:close/>
                </a:path>
              </a:pathLst>
            </a:custGeom>
            <a:solidFill>
              <a:srgbClr val="D4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08;p57"/>
            <p:cNvSpPr/>
            <p:nvPr/>
          </p:nvSpPr>
          <p:spPr>
            <a:xfrm>
              <a:off x="2262895" y="2049739"/>
              <a:ext cx="107603" cy="50460"/>
            </a:xfrm>
            <a:custGeom>
              <a:avLst/>
              <a:gdLst/>
              <a:ahLst/>
              <a:cxnLst/>
              <a:rect l="l" t="t" r="r" b="b"/>
              <a:pathLst>
                <a:path w="1111" h="521" extrusionOk="0">
                  <a:moveTo>
                    <a:pt x="0" y="1"/>
                  </a:moveTo>
                  <a:cubicBezTo>
                    <a:pt x="98" y="295"/>
                    <a:pt x="290" y="521"/>
                    <a:pt x="601" y="521"/>
                  </a:cubicBezTo>
                  <a:lnTo>
                    <a:pt x="621" y="521"/>
                  </a:lnTo>
                  <a:cubicBezTo>
                    <a:pt x="861" y="514"/>
                    <a:pt x="1016" y="287"/>
                    <a:pt x="1110" y="1"/>
                  </a:cubicBezTo>
                  <a:lnTo>
                    <a:pt x="938" y="1"/>
                  </a:lnTo>
                  <a:cubicBezTo>
                    <a:pt x="837" y="183"/>
                    <a:pt x="705" y="312"/>
                    <a:pt x="544" y="312"/>
                  </a:cubicBezTo>
                  <a:cubicBezTo>
                    <a:pt x="365" y="312"/>
                    <a:pt x="243" y="180"/>
                    <a:pt x="159" y="1"/>
                  </a:cubicBezTo>
                  <a:close/>
                </a:path>
              </a:pathLst>
            </a:custGeom>
            <a:solidFill>
              <a:srgbClr val="8F9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709;p57"/>
            <p:cNvSpPr/>
            <p:nvPr/>
          </p:nvSpPr>
          <p:spPr>
            <a:xfrm>
              <a:off x="2499797" y="1966155"/>
              <a:ext cx="272640" cy="121647"/>
            </a:xfrm>
            <a:custGeom>
              <a:avLst/>
              <a:gdLst/>
              <a:ahLst/>
              <a:cxnLst/>
              <a:rect l="l" t="t" r="r" b="b"/>
              <a:pathLst>
                <a:path w="2815" h="1256" extrusionOk="0">
                  <a:moveTo>
                    <a:pt x="2754" y="0"/>
                  </a:moveTo>
                  <a:lnTo>
                    <a:pt x="831" y="499"/>
                  </a:lnTo>
                  <a:cubicBezTo>
                    <a:pt x="807" y="574"/>
                    <a:pt x="767" y="631"/>
                    <a:pt x="713" y="661"/>
                  </a:cubicBezTo>
                  <a:cubicBezTo>
                    <a:pt x="649" y="695"/>
                    <a:pt x="577" y="712"/>
                    <a:pt x="507" y="712"/>
                  </a:cubicBezTo>
                  <a:cubicBezTo>
                    <a:pt x="429" y="712"/>
                    <a:pt x="345" y="692"/>
                    <a:pt x="261" y="648"/>
                  </a:cubicBezTo>
                  <a:lnTo>
                    <a:pt x="1" y="715"/>
                  </a:lnTo>
                  <a:cubicBezTo>
                    <a:pt x="1" y="715"/>
                    <a:pt x="1" y="996"/>
                    <a:pt x="206" y="1175"/>
                  </a:cubicBezTo>
                  <a:cubicBezTo>
                    <a:pt x="270" y="1228"/>
                    <a:pt x="406" y="1256"/>
                    <a:pt x="581" y="1256"/>
                  </a:cubicBezTo>
                  <a:cubicBezTo>
                    <a:pt x="845" y="1256"/>
                    <a:pt x="1205" y="1201"/>
                    <a:pt x="1556" y="1110"/>
                  </a:cubicBezTo>
                  <a:cubicBezTo>
                    <a:pt x="1580" y="1094"/>
                    <a:pt x="1603" y="1080"/>
                    <a:pt x="1627" y="1066"/>
                  </a:cubicBezTo>
                  <a:cubicBezTo>
                    <a:pt x="1914" y="901"/>
                    <a:pt x="2173" y="793"/>
                    <a:pt x="2282" y="793"/>
                  </a:cubicBezTo>
                  <a:cubicBezTo>
                    <a:pt x="2302" y="793"/>
                    <a:pt x="2318" y="800"/>
                    <a:pt x="2326" y="810"/>
                  </a:cubicBezTo>
                  <a:cubicBezTo>
                    <a:pt x="2326" y="813"/>
                    <a:pt x="2329" y="813"/>
                    <a:pt x="2329" y="817"/>
                  </a:cubicBezTo>
                  <a:cubicBezTo>
                    <a:pt x="2815" y="507"/>
                    <a:pt x="2754" y="0"/>
                    <a:pt x="2754" y="0"/>
                  </a:cubicBezTo>
                  <a:close/>
                </a:path>
              </a:pathLst>
            </a:custGeom>
            <a:solidFill>
              <a:srgbClr val="D4D2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710;p57"/>
            <p:cNvSpPr/>
            <p:nvPr/>
          </p:nvSpPr>
          <p:spPr>
            <a:xfrm>
              <a:off x="2524979" y="2014484"/>
              <a:ext cx="55303" cy="20726"/>
            </a:xfrm>
            <a:custGeom>
              <a:avLst/>
              <a:gdLst/>
              <a:ahLst/>
              <a:cxnLst/>
              <a:rect l="l" t="t" r="r" b="b"/>
              <a:pathLst>
                <a:path w="571" h="214" extrusionOk="0">
                  <a:moveTo>
                    <a:pt x="571" y="0"/>
                  </a:moveTo>
                  <a:lnTo>
                    <a:pt x="1" y="149"/>
                  </a:lnTo>
                  <a:cubicBezTo>
                    <a:pt x="85" y="193"/>
                    <a:pt x="169" y="213"/>
                    <a:pt x="247" y="213"/>
                  </a:cubicBezTo>
                  <a:cubicBezTo>
                    <a:pt x="317" y="213"/>
                    <a:pt x="389" y="196"/>
                    <a:pt x="453" y="162"/>
                  </a:cubicBezTo>
                  <a:cubicBezTo>
                    <a:pt x="507" y="132"/>
                    <a:pt x="547" y="75"/>
                    <a:pt x="571" y="0"/>
                  </a:cubicBezTo>
                  <a:close/>
                </a:path>
              </a:pathLst>
            </a:custGeom>
            <a:solidFill>
              <a:srgbClr val="8F9E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711;p57"/>
            <p:cNvSpPr/>
            <p:nvPr/>
          </p:nvSpPr>
          <p:spPr>
            <a:xfrm>
              <a:off x="2087398" y="2034436"/>
              <a:ext cx="317386" cy="15400"/>
            </a:xfrm>
            <a:custGeom>
              <a:avLst/>
              <a:gdLst/>
              <a:ahLst/>
              <a:cxnLst/>
              <a:rect l="l" t="t" r="r" b="b"/>
              <a:pathLst>
                <a:path w="3277" h="159" extrusionOk="0">
                  <a:moveTo>
                    <a:pt x="2956" y="1"/>
                  </a:moveTo>
                  <a:cubicBezTo>
                    <a:pt x="2233" y="1"/>
                    <a:pt x="84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64" y="85"/>
                    <a:pt x="0" y="159"/>
                    <a:pt x="0" y="159"/>
                  </a:cubicBezTo>
                  <a:lnTo>
                    <a:pt x="3088" y="159"/>
                  </a:lnTo>
                  <a:cubicBezTo>
                    <a:pt x="3088" y="159"/>
                    <a:pt x="3276" y="54"/>
                    <a:pt x="3189" y="10"/>
                  </a:cubicBezTo>
                  <a:cubicBezTo>
                    <a:pt x="3175" y="4"/>
                    <a:pt x="3090" y="1"/>
                    <a:pt x="2956" y="1"/>
                  </a:cubicBezTo>
                  <a:close/>
                </a:path>
              </a:pathLst>
            </a:custGeom>
            <a:solidFill>
              <a:srgbClr val="D7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712;p57"/>
            <p:cNvSpPr/>
            <p:nvPr/>
          </p:nvSpPr>
          <p:spPr>
            <a:xfrm>
              <a:off x="2390934" y="2025041"/>
              <a:ext cx="109250" cy="24794"/>
            </a:xfrm>
            <a:custGeom>
              <a:avLst/>
              <a:gdLst/>
              <a:ahLst/>
              <a:cxnLst/>
              <a:rect l="l" t="t" r="r" b="b"/>
              <a:pathLst>
                <a:path w="1128" h="256" extrusionOk="0">
                  <a:moveTo>
                    <a:pt x="677" y="0"/>
                  </a:moveTo>
                  <a:cubicBezTo>
                    <a:pt x="505" y="0"/>
                    <a:pt x="293" y="42"/>
                    <a:pt x="58" y="178"/>
                  </a:cubicBezTo>
                  <a:lnTo>
                    <a:pt x="1" y="256"/>
                  </a:lnTo>
                  <a:cubicBezTo>
                    <a:pt x="1" y="256"/>
                    <a:pt x="396" y="132"/>
                    <a:pt x="778" y="132"/>
                  </a:cubicBezTo>
                  <a:cubicBezTo>
                    <a:pt x="901" y="132"/>
                    <a:pt x="1022" y="145"/>
                    <a:pt x="1128" y="178"/>
                  </a:cubicBezTo>
                  <a:lnTo>
                    <a:pt x="1125" y="107"/>
                  </a:lnTo>
                  <a:cubicBezTo>
                    <a:pt x="1125" y="107"/>
                    <a:pt x="952" y="0"/>
                    <a:pt x="677" y="0"/>
                  </a:cubicBezTo>
                  <a:close/>
                </a:path>
              </a:pathLst>
            </a:custGeom>
            <a:solidFill>
              <a:srgbClr val="D7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713;p57"/>
            <p:cNvSpPr/>
            <p:nvPr/>
          </p:nvSpPr>
          <p:spPr>
            <a:xfrm>
              <a:off x="2491661" y="1955985"/>
              <a:ext cx="290267" cy="86296"/>
            </a:xfrm>
            <a:custGeom>
              <a:avLst/>
              <a:gdLst/>
              <a:ahLst/>
              <a:cxnLst/>
              <a:rect l="l" t="t" r="r" b="b"/>
              <a:pathLst>
                <a:path w="2997" h="891" extrusionOk="0">
                  <a:moveTo>
                    <a:pt x="2943" y="0"/>
                  </a:moveTo>
                  <a:lnTo>
                    <a:pt x="0" y="780"/>
                  </a:lnTo>
                  <a:lnTo>
                    <a:pt x="88" y="891"/>
                  </a:lnTo>
                  <a:lnTo>
                    <a:pt x="2997" y="105"/>
                  </a:lnTo>
                  <a:lnTo>
                    <a:pt x="2943" y="0"/>
                  </a:lnTo>
                  <a:close/>
                </a:path>
              </a:pathLst>
            </a:custGeom>
            <a:solidFill>
              <a:srgbClr val="D7A8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714;p57"/>
            <p:cNvSpPr/>
            <p:nvPr/>
          </p:nvSpPr>
          <p:spPr>
            <a:xfrm>
              <a:off x="3206048" y="1912498"/>
              <a:ext cx="81550" cy="201163"/>
            </a:xfrm>
            <a:custGeom>
              <a:avLst/>
              <a:gdLst/>
              <a:ahLst/>
              <a:cxnLst/>
              <a:rect l="l" t="t" r="r" b="b"/>
              <a:pathLst>
                <a:path w="842" h="2077" extrusionOk="0">
                  <a:moveTo>
                    <a:pt x="841" y="0"/>
                  </a:moveTo>
                  <a:cubicBezTo>
                    <a:pt x="0" y="399"/>
                    <a:pt x="480" y="2076"/>
                    <a:pt x="480" y="2076"/>
                  </a:cubicBezTo>
                  <a:lnTo>
                    <a:pt x="841" y="0"/>
                  </a:lnTo>
                  <a:close/>
                </a:path>
              </a:pathLst>
            </a:custGeom>
            <a:solidFill>
              <a:srgbClr val="B6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715;p57"/>
            <p:cNvSpPr/>
            <p:nvPr/>
          </p:nvSpPr>
          <p:spPr>
            <a:xfrm>
              <a:off x="1616790" y="2049739"/>
              <a:ext cx="45230" cy="181211"/>
            </a:xfrm>
            <a:custGeom>
              <a:avLst/>
              <a:gdLst/>
              <a:ahLst/>
              <a:cxnLst/>
              <a:rect l="l" t="t" r="r" b="b"/>
              <a:pathLst>
                <a:path w="467" h="1871" extrusionOk="0">
                  <a:moveTo>
                    <a:pt x="0" y="1"/>
                  </a:moveTo>
                  <a:lnTo>
                    <a:pt x="273" y="1871"/>
                  </a:lnTo>
                  <a:cubicBezTo>
                    <a:pt x="273" y="1871"/>
                    <a:pt x="466" y="619"/>
                    <a:pt x="0" y="1"/>
                  </a:cubicBezTo>
                  <a:close/>
                </a:path>
              </a:pathLst>
            </a:custGeom>
            <a:solidFill>
              <a:srgbClr val="B6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716;p57"/>
            <p:cNvSpPr/>
            <p:nvPr/>
          </p:nvSpPr>
          <p:spPr>
            <a:xfrm>
              <a:off x="1483036" y="2668143"/>
              <a:ext cx="1024990" cy="376175"/>
            </a:xfrm>
            <a:custGeom>
              <a:avLst/>
              <a:gdLst/>
              <a:ahLst/>
              <a:cxnLst/>
              <a:rect l="l" t="t" r="r" b="b"/>
              <a:pathLst>
                <a:path w="10583" h="3884" extrusionOk="0">
                  <a:moveTo>
                    <a:pt x="1" y="0"/>
                  </a:moveTo>
                  <a:cubicBezTo>
                    <a:pt x="1" y="1"/>
                    <a:pt x="3382" y="2909"/>
                    <a:pt x="9139" y="3884"/>
                  </a:cubicBezTo>
                  <a:lnTo>
                    <a:pt x="10583" y="1100"/>
                  </a:lnTo>
                  <a:cubicBezTo>
                    <a:pt x="10583" y="1100"/>
                    <a:pt x="3915" y="1057"/>
                    <a:pt x="1" y="0"/>
                  </a:cubicBez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717;p57"/>
            <p:cNvSpPr/>
            <p:nvPr/>
          </p:nvSpPr>
          <p:spPr>
            <a:xfrm>
              <a:off x="2554713" y="2531774"/>
              <a:ext cx="855401" cy="449492"/>
            </a:xfrm>
            <a:custGeom>
              <a:avLst/>
              <a:gdLst/>
              <a:ahLst/>
              <a:cxnLst/>
              <a:rect l="l" t="t" r="r" b="b"/>
              <a:pathLst>
                <a:path w="8832" h="4641" extrusionOk="0">
                  <a:moveTo>
                    <a:pt x="8831" y="1"/>
                  </a:moveTo>
                  <a:lnTo>
                    <a:pt x="8831" y="1"/>
                  </a:lnTo>
                  <a:cubicBezTo>
                    <a:pt x="8831" y="1"/>
                    <a:pt x="3783" y="2239"/>
                    <a:pt x="1" y="2465"/>
                  </a:cubicBezTo>
                  <a:lnTo>
                    <a:pt x="2896" y="4641"/>
                  </a:lnTo>
                  <a:cubicBezTo>
                    <a:pt x="2896" y="4641"/>
                    <a:pt x="7850" y="2482"/>
                    <a:pt x="8831" y="1"/>
                  </a:cubicBez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718;p57"/>
            <p:cNvSpPr/>
            <p:nvPr/>
          </p:nvSpPr>
          <p:spPr>
            <a:xfrm>
              <a:off x="2465802" y="2770419"/>
              <a:ext cx="149443" cy="177531"/>
            </a:xfrm>
            <a:custGeom>
              <a:avLst/>
              <a:gdLst/>
              <a:ahLst/>
              <a:cxnLst/>
              <a:rect l="l" t="t" r="r" b="b"/>
              <a:pathLst>
                <a:path w="1543" h="1833" extrusionOk="0">
                  <a:moveTo>
                    <a:pt x="325" y="1"/>
                  </a:moveTo>
                  <a:lnTo>
                    <a:pt x="1" y="888"/>
                  </a:lnTo>
                  <a:lnTo>
                    <a:pt x="919" y="1832"/>
                  </a:lnTo>
                  <a:lnTo>
                    <a:pt x="1543" y="469"/>
                  </a:lnTo>
                  <a:lnTo>
                    <a:pt x="919" y="1"/>
                  </a:lnTo>
                  <a:close/>
                </a:path>
              </a:pathLst>
            </a:custGeom>
            <a:solidFill>
              <a:srgbClr val="201C1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719;p57"/>
            <p:cNvSpPr/>
            <p:nvPr/>
          </p:nvSpPr>
          <p:spPr>
            <a:xfrm>
              <a:off x="2512872" y="2947853"/>
              <a:ext cx="182470" cy="395836"/>
            </a:xfrm>
            <a:custGeom>
              <a:avLst/>
              <a:gdLst/>
              <a:ahLst/>
              <a:cxnLst/>
              <a:rect l="l" t="t" r="r" b="b"/>
              <a:pathLst>
                <a:path w="1884" h="4087" extrusionOk="0">
                  <a:moveTo>
                    <a:pt x="433" y="0"/>
                  </a:moveTo>
                  <a:lnTo>
                    <a:pt x="1" y="4087"/>
                  </a:lnTo>
                  <a:lnTo>
                    <a:pt x="1884" y="3837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1716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720;p57"/>
            <p:cNvSpPr/>
            <p:nvPr/>
          </p:nvSpPr>
          <p:spPr>
            <a:xfrm>
              <a:off x="3239365" y="3704079"/>
              <a:ext cx="588669" cy="466054"/>
            </a:xfrm>
            <a:custGeom>
              <a:avLst/>
              <a:gdLst/>
              <a:ahLst/>
              <a:cxnLst/>
              <a:rect l="l" t="t" r="r" b="b"/>
              <a:pathLst>
                <a:path w="6078" h="4812" extrusionOk="0">
                  <a:moveTo>
                    <a:pt x="214" y="1"/>
                  </a:moveTo>
                  <a:cubicBezTo>
                    <a:pt x="214" y="1"/>
                    <a:pt x="1" y="3614"/>
                    <a:pt x="1091" y="4496"/>
                  </a:cubicBezTo>
                  <a:cubicBezTo>
                    <a:pt x="1378" y="4726"/>
                    <a:pt x="1805" y="4811"/>
                    <a:pt x="2280" y="4811"/>
                  </a:cubicBezTo>
                  <a:cubicBezTo>
                    <a:pt x="3609" y="4811"/>
                    <a:pt x="5305" y="4145"/>
                    <a:pt x="5305" y="4145"/>
                  </a:cubicBezTo>
                  <a:lnTo>
                    <a:pt x="6078" y="139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721;p57"/>
            <p:cNvSpPr/>
            <p:nvPr/>
          </p:nvSpPr>
          <p:spPr>
            <a:xfrm>
              <a:off x="3548225" y="2811875"/>
              <a:ext cx="1233389" cy="2331627"/>
            </a:xfrm>
            <a:custGeom>
              <a:avLst/>
              <a:gdLst/>
              <a:ahLst/>
              <a:cxnLst/>
              <a:rect l="l" t="t" r="r" b="b"/>
              <a:pathLst>
                <a:path w="12439" h="24074" extrusionOk="0">
                  <a:moveTo>
                    <a:pt x="4313" y="1"/>
                  </a:moveTo>
                  <a:lnTo>
                    <a:pt x="1" y="24074"/>
                  </a:lnTo>
                  <a:lnTo>
                    <a:pt x="12438" y="24074"/>
                  </a:lnTo>
                  <a:lnTo>
                    <a:pt x="12438" y="4394"/>
                  </a:lnTo>
                  <a:cubicBezTo>
                    <a:pt x="11355" y="3635"/>
                    <a:pt x="7816" y="1428"/>
                    <a:pt x="4313" y="1"/>
                  </a:cubicBezTo>
                  <a:close/>
                </a:path>
              </a:pathLst>
            </a:custGeom>
            <a:solidFill>
              <a:srgbClr val="60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2722;p57"/>
            <p:cNvSpPr/>
            <p:nvPr/>
          </p:nvSpPr>
          <p:spPr>
            <a:xfrm>
              <a:off x="3545905" y="2811872"/>
              <a:ext cx="715837" cy="2331627"/>
            </a:xfrm>
            <a:custGeom>
              <a:avLst/>
              <a:gdLst/>
              <a:ahLst/>
              <a:cxnLst/>
              <a:rect l="l" t="t" r="r" b="b"/>
              <a:pathLst>
                <a:path w="7391" h="24074" extrusionOk="0">
                  <a:moveTo>
                    <a:pt x="4337" y="1"/>
                  </a:moveTo>
                  <a:lnTo>
                    <a:pt x="1" y="24074"/>
                  </a:lnTo>
                  <a:lnTo>
                    <a:pt x="52" y="24074"/>
                  </a:lnTo>
                  <a:cubicBezTo>
                    <a:pt x="628" y="22873"/>
                    <a:pt x="4252" y="15290"/>
                    <a:pt x="5754" y="10674"/>
                  </a:cubicBezTo>
                  <a:cubicBezTo>
                    <a:pt x="7390" y="5646"/>
                    <a:pt x="4337" y="1"/>
                    <a:pt x="4337" y="1"/>
                  </a:cubicBez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2723;p57"/>
            <p:cNvSpPr/>
            <p:nvPr/>
          </p:nvSpPr>
          <p:spPr>
            <a:xfrm>
              <a:off x="1085649" y="2856424"/>
              <a:ext cx="802132" cy="2287075"/>
            </a:xfrm>
            <a:custGeom>
              <a:avLst/>
              <a:gdLst/>
              <a:ahLst/>
              <a:cxnLst/>
              <a:rect l="l" t="t" r="r" b="b"/>
              <a:pathLst>
                <a:path w="8282" h="23614" extrusionOk="0">
                  <a:moveTo>
                    <a:pt x="1621" y="0"/>
                  </a:moveTo>
                  <a:cubicBezTo>
                    <a:pt x="1621" y="0"/>
                    <a:pt x="1" y="3199"/>
                    <a:pt x="983" y="7653"/>
                  </a:cubicBezTo>
                  <a:cubicBezTo>
                    <a:pt x="1847" y="11581"/>
                    <a:pt x="6969" y="21363"/>
                    <a:pt x="8163" y="23614"/>
                  </a:cubicBezTo>
                  <a:lnTo>
                    <a:pt x="8282" y="23614"/>
                  </a:lnTo>
                  <a:lnTo>
                    <a:pt x="1621" y="0"/>
                  </a:ln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2724;p57"/>
            <p:cNvSpPr/>
            <p:nvPr/>
          </p:nvSpPr>
          <p:spPr>
            <a:xfrm>
              <a:off x="25" y="3832893"/>
              <a:ext cx="1366492" cy="1310608"/>
            </a:xfrm>
            <a:custGeom>
              <a:avLst/>
              <a:gdLst/>
              <a:ahLst/>
              <a:cxnLst/>
              <a:rect l="l" t="t" r="r" b="b"/>
              <a:pathLst>
                <a:path w="14109" h="13532" extrusionOk="0">
                  <a:moveTo>
                    <a:pt x="11058" y="1"/>
                  </a:moveTo>
                  <a:lnTo>
                    <a:pt x="0" y="4329"/>
                  </a:lnTo>
                  <a:lnTo>
                    <a:pt x="0" y="13532"/>
                  </a:lnTo>
                  <a:lnTo>
                    <a:pt x="10603" y="13532"/>
                  </a:lnTo>
                  <a:lnTo>
                    <a:pt x="14108" y="8936"/>
                  </a:lnTo>
                  <a:lnTo>
                    <a:pt x="11058" y="1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2725;p57"/>
            <p:cNvSpPr/>
            <p:nvPr/>
          </p:nvSpPr>
          <p:spPr>
            <a:xfrm>
              <a:off x="1070927" y="3722674"/>
              <a:ext cx="541309" cy="975692"/>
            </a:xfrm>
            <a:custGeom>
              <a:avLst/>
              <a:gdLst/>
              <a:ahLst/>
              <a:cxnLst/>
              <a:rect l="l" t="t" r="r" b="b"/>
              <a:pathLst>
                <a:path w="5589" h="10074" extrusionOk="0">
                  <a:moveTo>
                    <a:pt x="2896" y="1"/>
                  </a:moveTo>
                  <a:lnTo>
                    <a:pt x="1" y="1139"/>
                  </a:lnTo>
                  <a:lnTo>
                    <a:pt x="3051" y="10074"/>
                  </a:lnTo>
                  <a:lnTo>
                    <a:pt x="5589" y="6750"/>
                  </a:lnTo>
                  <a:lnTo>
                    <a:pt x="2896" y="1"/>
                  </a:lnTo>
                  <a:close/>
                </a:path>
              </a:pathLst>
            </a:custGeom>
            <a:solidFill>
              <a:srgbClr val="63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2726;p57"/>
            <p:cNvSpPr/>
            <p:nvPr/>
          </p:nvSpPr>
          <p:spPr>
            <a:xfrm>
              <a:off x="25" y="4459045"/>
              <a:ext cx="502374" cy="684457"/>
            </a:xfrm>
            <a:custGeom>
              <a:avLst/>
              <a:gdLst/>
              <a:ahLst/>
              <a:cxnLst/>
              <a:rect l="l" t="t" r="r" b="b"/>
              <a:pathLst>
                <a:path w="5187" h="7067" extrusionOk="0">
                  <a:moveTo>
                    <a:pt x="0" y="1"/>
                  </a:moveTo>
                  <a:lnTo>
                    <a:pt x="0" y="7067"/>
                  </a:lnTo>
                  <a:lnTo>
                    <a:pt x="5186" y="7067"/>
                  </a:lnTo>
                  <a:cubicBezTo>
                    <a:pt x="4974" y="83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2727;p57"/>
            <p:cNvSpPr/>
            <p:nvPr/>
          </p:nvSpPr>
          <p:spPr>
            <a:xfrm>
              <a:off x="1366425" y="3557734"/>
              <a:ext cx="901794" cy="780437"/>
            </a:xfrm>
            <a:custGeom>
              <a:avLst/>
              <a:gdLst/>
              <a:ahLst/>
              <a:cxnLst/>
              <a:rect l="l" t="t" r="r" b="b"/>
              <a:pathLst>
                <a:path w="9311" h="8058" extrusionOk="0">
                  <a:moveTo>
                    <a:pt x="5579" y="1"/>
                  </a:moveTo>
                  <a:cubicBezTo>
                    <a:pt x="3367" y="1"/>
                    <a:pt x="0" y="1964"/>
                    <a:pt x="0" y="1964"/>
                  </a:cubicBezTo>
                  <a:lnTo>
                    <a:pt x="2379" y="8058"/>
                  </a:lnTo>
                  <a:lnTo>
                    <a:pt x="2808" y="7245"/>
                  </a:lnTo>
                  <a:lnTo>
                    <a:pt x="4353" y="7623"/>
                  </a:lnTo>
                  <a:cubicBezTo>
                    <a:pt x="4353" y="7623"/>
                    <a:pt x="6813" y="4329"/>
                    <a:pt x="6580" y="3462"/>
                  </a:cubicBezTo>
                  <a:cubicBezTo>
                    <a:pt x="6351" y="2599"/>
                    <a:pt x="5514" y="2099"/>
                    <a:pt x="5514" y="2099"/>
                  </a:cubicBezTo>
                  <a:lnTo>
                    <a:pt x="5514" y="2099"/>
                  </a:lnTo>
                  <a:cubicBezTo>
                    <a:pt x="6911" y="2264"/>
                    <a:pt x="8153" y="3462"/>
                    <a:pt x="8153" y="3462"/>
                  </a:cubicBezTo>
                  <a:lnTo>
                    <a:pt x="9310" y="1964"/>
                  </a:lnTo>
                  <a:cubicBezTo>
                    <a:pt x="9310" y="1964"/>
                    <a:pt x="8210" y="368"/>
                    <a:pt x="6043" y="34"/>
                  </a:cubicBezTo>
                  <a:cubicBezTo>
                    <a:pt x="5896" y="11"/>
                    <a:pt x="5740" y="1"/>
                    <a:pt x="5579" y="1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2728;p57"/>
            <p:cNvSpPr/>
            <p:nvPr/>
          </p:nvSpPr>
          <p:spPr>
            <a:xfrm>
              <a:off x="2092918" y="3655362"/>
              <a:ext cx="144213" cy="138693"/>
            </a:xfrm>
            <a:custGeom>
              <a:avLst/>
              <a:gdLst/>
              <a:ahLst/>
              <a:cxnLst/>
              <a:rect l="l" t="t" r="r" b="b"/>
              <a:pathLst>
                <a:path w="1489" h="1432" extrusionOk="0">
                  <a:moveTo>
                    <a:pt x="659" y="1"/>
                  </a:moveTo>
                  <a:lnTo>
                    <a:pt x="0" y="889"/>
                  </a:lnTo>
                  <a:lnTo>
                    <a:pt x="774" y="1432"/>
                  </a:lnTo>
                  <a:lnTo>
                    <a:pt x="1489" y="578"/>
                  </a:lnTo>
                  <a:cubicBezTo>
                    <a:pt x="1489" y="578"/>
                    <a:pt x="976" y="85"/>
                    <a:pt x="659" y="1"/>
                  </a:cubicBez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2729;p57"/>
            <p:cNvSpPr/>
            <p:nvPr/>
          </p:nvSpPr>
          <p:spPr>
            <a:xfrm>
              <a:off x="1806331" y="3879576"/>
              <a:ext cx="149347" cy="180533"/>
            </a:xfrm>
            <a:custGeom>
              <a:avLst/>
              <a:gdLst/>
              <a:ahLst/>
              <a:cxnLst/>
              <a:rect l="l" t="t" r="r" b="b"/>
              <a:pathLst>
                <a:path w="1542" h="1864" extrusionOk="0">
                  <a:moveTo>
                    <a:pt x="0" y="1"/>
                  </a:moveTo>
                  <a:lnTo>
                    <a:pt x="1420" y="1863"/>
                  </a:lnTo>
                  <a:lnTo>
                    <a:pt x="1542" y="164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2730;p57"/>
            <p:cNvSpPr/>
            <p:nvPr/>
          </p:nvSpPr>
          <p:spPr>
            <a:xfrm>
              <a:off x="2599168" y="3376039"/>
              <a:ext cx="58208" cy="1706638"/>
            </a:xfrm>
            <a:custGeom>
              <a:avLst/>
              <a:gdLst/>
              <a:ahLst/>
              <a:cxnLst/>
              <a:rect l="l" t="t" r="r" b="b"/>
              <a:pathLst>
                <a:path w="601" h="17621" extrusionOk="0">
                  <a:moveTo>
                    <a:pt x="98" y="0"/>
                  </a:moveTo>
                  <a:lnTo>
                    <a:pt x="1" y="4"/>
                  </a:lnTo>
                  <a:cubicBezTo>
                    <a:pt x="206" y="5969"/>
                    <a:pt x="398" y="11804"/>
                    <a:pt x="503" y="17621"/>
                  </a:cubicBezTo>
                  <a:lnTo>
                    <a:pt x="601" y="17621"/>
                  </a:lnTo>
                  <a:cubicBezTo>
                    <a:pt x="500" y="11800"/>
                    <a:pt x="304" y="5966"/>
                    <a:pt x="98" y="0"/>
                  </a:cubicBezTo>
                  <a:close/>
                </a:path>
              </a:pathLst>
            </a:custGeom>
            <a:solidFill>
              <a:srgbClr val="BAB3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2731;p57"/>
            <p:cNvSpPr/>
            <p:nvPr/>
          </p:nvSpPr>
          <p:spPr>
            <a:xfrm>
              <a:off x="3174087" y="3840738"/>
              <a:ext cx="600098" cy="43874"/>
            </a:xfrm>
            <a:custGeom>
              <a:avLst/>
              <a:gdLst/>
              <a:ahLst/>
              <a:cxnLst/>
              <a:rect l="l" t="t" r="r" b="b"/>
              <a:pathLst>
                <a:path w="6196" h="453" extrusionOk="0">
                  <a:moveTo>
                    <a:pt x="7" y="1"/>
                  </a:moveTo>
                  <a:lnTo>
                    <a:pt x="0" y="98"/>
                  </a:lnTo>
                  <a:lnTo>
                    <a:pt x="6188" y="453"/>
                  </a:lnTo>
                  <a:lnTo>
                    <a:pt x="6195" y="355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7D7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2732;p57"/>
            <p:cNvSpPr/>
            <p:nvPr/>
          </p:nvSpPr>
          <p:spPr>
            <a:xfrm>
              <a:off x="2363525" y="2778264"/>
              <a:ext cx="129201" cy="267991"/>
            </a:xfrm>
            <a:custGeom>
              <a:avLst/>
              <a:gdLst/>
              <a:ahLst/>
              <a:cxnLst/>
              <a:rect l="l" t="t" r="r" b="b"/>
              <a:pathLst>
                <a:path w="1334" h="2767" extrusionOk="0">
                  <a:moveTo>
                    <a:pt x="1330" y="0"/>
                  </a:moveTo>
                  <a:lnTo>
                    <a:pt x="1020" y="13"/>
                  </a:lnTo>
                  <a:lnTo>
                    <a:pt x="0" y="2730"/>
                  </a:lnTo>
                  <a:lnTo>
                    <a:pt x="95" y="2767"/>
                  </a:lnTo>
                  <a:lnTo>
                    <a:pt x="1090" y="108"/>
                  </a:lnTo>
                  <a:lnTo>
                    <a:pt x="1333" y="98"/>
                  </a:lnTo>
                  <a:lnTo>
                    <a:pt x="1330" y="0"/>
                  </a:lnTo>
                  <a:close/>
                </a:path>
              </a:pathLst>
            </a:custGeom>
            <a:solidFill>
              <a:srgbClr val="7D7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2733;p57"/>
            <p:cNvSpPr/>
            <p:nvPr/>
          </p:nvSpPr>
          <p:spPr>
            <a:xfrm>
              <a:off x="2551710" y="2766836"/>
              <a:ext cx="296562" cy="243875"/>
            </a:xfrm>
            <a:custGeom>
              <a:avLst/>
              <a:gdLst/>
              <a:ahLst/>
              <a:cxnLst/>
              <a:rect l="l" t="t" r="r" b="b"/>
              <a:pathLst>
                <a:path w="3062" h="2518" extrusionOk="0">
                  <a:moveTo>
                    <a:pt x="62" y="0"/>
                  </a:moveTo>
                  <a:lnTo>
                    <a:pt x="1" y="75"/>
                  </a:lnTo>
                  <a:lnTo>
                    <a:pt x="3001" y="2517"/>
                  </a:lnTo>
                  <a:lnTo>
                    <a:pt x="3062" y="2440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7D78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2734;p57"/>
            <p:cNvSpPr/>
            <p:nvPr/>
          </p:nvSpPr>
          <p:spPr>
            <a:xfrm>
              <a:off x="1118288" y="3774684"/>
              <a:ext cx="439807" cy="824021"/>
            </a:xfrm>
            <a:custGeom>
              <a:avLst/>
              <a:gdLst/>
              <a:ahLst/>
              <a:cxnLst/>
              <a:rect l="l" t="t" r="r" b="b"/>
              <a:pathLst>
                <a:path w="4541" h="8508" extrusionOk="0">
                  <a:moveTo>
                    <a:pt x="2687" y="1"/>
                  </a:moveTo>
                  <a:lnTo>
                    <a:pt x="1" y="1040"/>
                  </a:lnTo>
                  <a:lnTo>
                    <a:pt x="38" y="1131"/>
                  </a:lnTo>
                  <a:lnTo>
                    <a:pt x="1924" y="399"/>
                  </a:lnTo>
                  <a:lnTo>
                    <a:pt x="1924" y="399"/>
                  </a:lnTo>
                  <a:cubicBezTo>
                    <a:pt x="258" y="1546"/>
                    <a:pt x="271" y="1644"/>
                    <a:pt x="275" y="1675"/>
                  </a:cubicBezTo>
                  <a:lnTo>
                    <a:pt x="284" y="1711"/>
                  </a:lnTo>
                  <a:lnTo>
                    <a:pt x="312" y="1722"/>
                  </a:lnTo>
                  <a:cubicBezTo>
                    <a:pt x="317" y="1723"/>
                    <a:pt x="325" y="1724"/>
                    <a:pt x="334" y="1724"/>
                  </a:cubicBezTo>
                  <a:cubicBezTo>
                    <a:pt x="538" y="1724"/>
                    <a:pt x="1682" y="1322"/>
                    <a:pt x="2404" y="1060"/>
                  </a:cubicBezTo>
                  <a:lnTo>
                    <a:pt x="2404" y="1060"/>
                  </a:lnTo>
                  <a:lnTo>
                    <a:pt x="292" y="2697"/>
                  </a:lnTo>
                  <a:lnTo>
                    <a:pt x="2650" y="1921"/>
                  </a:lnTo>
                  <a:lnTo>
                    <a:pt x="703" y="3503"/>
                  </a:lnTo>
                  <a:lnTo>
                    <a:pt x="703" y="3503"/>
                  </a:lnTo>
                  <a:lnTo>
                    <a:pt x="2886" y="2717"/>
                  </a:lnTo>
                  <a:lnTo>
                    <a:pt x="858" y="4222"/>
                  </a:lnTo>
                  <a:lnTo>
                    <a:pt x="858" y="4222"/>
                  </a:lnTo>
                  <a:lnTo>
                    <a:pt x="3375" y="3396"/>
                  </a:lnTo>
                  <a:lnTo>
                    <a:pt x="3375" y="3396"/>
                  </a:lnTo>
                  <a:lnTo>
                    <a:pt x="1192" y="5305"/>
                  </a:lnTo>
                  <a:lnTo>
                    <a:pt x="3517" y="4222"/>
                  </a:lnTo>
                  <a:lnTo>
                    <a:pt x="3517" y="4222"/>
                  </a:lnTo>
                  <a:lnTo>
                    <a:pt x="1634" y="6385"/>
                  </a:lnTo>
                  <a:lnTo>
                    <a:pt x="4044" y="5002"/>
                  </a:lnTo>
                  <a:lnTo>
                    <a:pt x="2363" y="7492"/>
                  </a:lnTo>
                  <a:lnTo>
                    <a:pt x="2592" y="7319"/>
                  </a:lnTo>
                  <a:cubicBezTo>
                    <a:pt x="3146" y="6908"/>
                    <a:pt x="3993" y="6294"/>
                    <a:pt x="4334" y="6075"/>
                  </a:cubicBezTo>
                  <a:lnTo>
                    <a:pt x="4334" y="6075"/>
                  </a:lnTo>
                  <a:cubicBezTo>
                    <a:pt x="3986" y="6607"/>
                    <a:pt x="2869" y="8369"/>
                    <a:pt x="2819" y="8453"/>
                  </a:cubicBezTo>
                  <a:lnTo>
                    <a:pt x="2900" y="8507"/>
                  </a:lnTo>
                  <a:cubicBezTo>
                    <a:pt x="2913" y="8484"/>
                    <a:pt x="4364" y="6193"/>
                    <a:pt x="4509" y="5994"/>
                  </a:cubicBezTo>
                  <a:cubicBezTo>
                    <a:pt x="4540" y="5950"/>
                    <a:pt x="4520" y="5919"/>
                    <a:pt x="4509" y="5909"/>
                  </a:cubicBezTo>
                  <a:cubicBezTo>
                    <a:pt x="4503" y="5904"/>
                    <a:pt x="4497" y="5898"/>
                    <a:pt x="4483" y="5898"/>
                  </a:cubicBezTo>
                  <a:cubicBezTo>
                    <a:pt x="4415" y="5898"/>
                    <a:pt x="4157" y="6043"/>
                    <a:pt x="2765" y="7070"/>
                  </a:cubicBezTo>
                  <a:lnTo>
                    <a:pt x="4361" y="4704"/>
                  </a:lnTo>
                  <a:lnTo>
                    <a:pt x="2094" y="6011"/>
                  </a:lnTo>
                  <a:lnTo>
                    <a:pt x="2094" y="6011"/>
                  </a:lnTo>
                  <a:lnTo>
                    <a:pt x="3895" y="3938"/>
                  </a:lnTo>
                  <a:lnTo>
                    <a:pt x="1773" y="4927"/>
                  </a:lnTo>
                  <a:lnTo>
                    <a:pt x="3804" y="3149"/>
                  </a:lnTo>
                  <a:lnTo>
                    <a:pt x="3804" y="3149"/>
                  </a:lnTo>
                  <a:lnTo>
                    <a:pt x="1405" y="3938"/>
                  </a:lnTo>
                  <a:lnTo>
                    <a:pt x="3477" y="2404"/>
                  </a:lnTo>
                  <a:lnTo>
                    <a:pt x="1212" y="3217"/>
                  </a:lnTo>
                  <a:lnTo>
                    <a:pt x="3126" y="1661"/>
                  </a:lnTo>
                  <a:lnTo>
                    <a:pt x="804" y="2424"/>
                  </a:lnTo>
                  <a:lnTo>
                    <a:pt x="2964" y="753"/>
                  </a:lnTo>
                  <a:lnTo>
                    <a:pt x="2964" y="753"/>
                  </a:lnTo>
                  <a:lnTo>
                    <a:pt x="2667" y="861"/>
                  </a:lnTo>
                  <a:cubicBezTo>
                    <a:pt x="1924" y="1135"/>
                    <a:pt x="761" y="1539"/>
                    <a:pt x="426" y="1617"/>
                  </a:cubicBezTo>
                  <a:cubicBezTo>
                    <a:pt x="680" y="1384"/>
                    <a:pt x="1685" y="683"/>
                    <a:pt x="2333" y="240"/>
                  </a:cubicBezTo>
                  <a:lnTo>
                    <a:pt x="2687" y="1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735;p57"/>
            <p:cNvSpPr/>
            <p:nvPr/>
          </p:nvSpPr>
          <p:spPr>
            <a:xfrm>
              <a:off x="90776" y="4420110"/>
              <a:ext cx="50460" cy="137724"/>
            </a:xfrm>
            <a:custGeom>
              <a:avLst/>
              <a:gdLst/>
              <a:ahLst/>
              <a:cxnLst/>
              <a:rect l="l" t="t" r="r" b="b"/>
              <a:pathLst>
                <a:path w="521" h="1422" extrusionOk="0">
                  <a:moveTo>
                    <a:pt x="426" y="1"/>
                  </a:moveTo>
                  <a:lnTo>
                    <a:pt x="1" y="1391"/>
                  </a:lnTo>
                  <a:lnTo>
                    <a:pt x="92" y="1421"/>
                  </a:lnTo>
                  <a:lnTo>
                    <a:pt x="521" y="32"/>
                  </a:lnTo>
                  <a:lnTo>
                    <a:pt x="426" y="1"/>
                  </a:ln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736;p57"/>
            <p:cNvSpPr/>
            <p:nvPr/>
          </p:nvSpPr>
          <p:spPr>
            <a:xfrm>
              <a:off x="240511" y="4552121"/>
              <a:ext cx="164165" cy="108669"/>
            </a:xfrm>
            <a:custGeom>
              <a:avLst/>
              <a:gdLst/>
              <a:ahLst/>
              <a:cxnLst/>
              <a:rect l="l" t="t" r="r" b="b"/>
              <a:pathLst>
                <a:path w="1695" h="1122" extrusionOk="0">
                  <a:moveTo>
                    <a:pt x="1641" y="1"/>
                  </a:moveTo>
                  <a:cubicBezTo>
                    <a:pt x="1023" y="399"/>
                    <a:pt x="75" y="997"/>
                    <a:pt x="1" y="1024"/>
                  </a:cubicBezTo>
                  <a:lnTo>
                    <a:pt x="11" y="1071"/>
                  </a:lnTo>
                  <a:lnTo>
                    <a:pt x="11" y="1122"/>
                  </a:lnTo>
                  <a:cubicBezTo>
                    <a:pt x="31" y="1122"/>
                    <a:pt x="79" y="1122"/>
                    <a:pt x="1694" y="86"/>
                  </a:cubicBezTo>
                  <a:lnTo>
                    <a:pt x="1641" y="1"/>
                  </a:ln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737;p57"/>
            <p:cNvSpPr/>
            <p:nvPr/>
          </p:nvSpPr>
          <p:spPr>
            <a:xfrm>
              <a:off x="320995" y="4721516"/>
              <a:ext cx="125521" cy="32446"/>
            </a:xfrm>
            <a:custGeom>
              <a:avLst/>
              <a:gdLst/>
              <a:ahLst/>
              <a:cxnLst/>
              <a:rect l="l" t="t" r="r" b="b"/>
              <a:pathLst>
                <a:path w="1296" h="335" extrusionOk="0">
                  <a:moveTo>
                    <a:pt x="1279" y="0"/>
                  </a:moveTo>
                  <a:lnTo>
                    <a:pt x="0" y="236"/>
                  </a:lnTo>
                  <a:lnTo>
                    <a:pt x="17" y="334"/>
                  </a:lnTo>
                  <a:lnTo>
                    <a:pt x="1296" y="98"/>
                  </a:lnTo>
                  <a:lnTo>
                    <a:pt x="1279" y="0"/>
                  </a:ln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38;p57"/>
            <p:cNvSpPr/>
            <p:nvPr/>
          </p:nvSpPr>
          <p:spPr>
            <a:xfrm>
              <a:off x="418720" y="5034544"/>
              <a:ext cx="187603" cy="25956"/>
            </a:xfrm>
            <a:custGeom>
              <a:avLst/>
              <a:gdLst/>
              <a:ahLst/>
              <a:cxnLst/>
              <a:rect l="l" t="t" r="r" b="b"/>
              <a:pathLst>
                <a:path w="1937" h="268" extrusionOk="0">
                  <a:moveTo>
                    <a:pt x="0" y="1"/>
                  </a:moveTo>
                  <a:lnTo>
                    <a:pt x="0" y="99"/>
                  </a:lnTo>
                  <a:cubicBezTo>
                    <a:pt x="128" y="99"/>
                    <a:pt x="1812" y="248"/>
                    <a:pt x="1916" y="268"/>
                  </a:cubicBezTo>
                  <a:lnTo>
                    <a:pt x="1936" y="173"/>
                  </a:lnTo>
                  <a:cubicBezTo>
                    <a:pt x="1832" y="153"/>
                    <a:pt x="131" y="1"/>
                    <a:pt x="0" y="1"/>
                  </a:cubicBezTo>
                  <a:close/>
                </a:path>
              </a:pathLst>
            </a:custGeom>
            <a:solidFill>
              <a:srgbClr val="C88F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739;p57"/>
            <p:cNvSpPr/>
            <p:nvPr/>
          </p:nvSpPr>
          <p:spPr>
            <a:xfrm>
              <a:off x="2951713" y="4749313"/>
              <a:ext cx="1358453" cy="394190"/>
            </a:xfrm>
            <a:custGeom>
              <a:avLst/>
              <a:gdLst/>
              <a:ahLst/>
              <a:cxnLst/>
              <a:rect l="l" t="t" r="r" b="b"/>
              <a:pathLst>
                <a:path w="14026" h="4070" extrusionOk="0">
                  <a:moveTo>
                    <a:pt x="8559" y="0"/>
                  </a:moveTo>
                  <a:lnTo>
                    <a:pt x="1" y="4070"/>
                  </a:lnTo>
                  <a:lnTo>
                    <a:pt x="14025" y="4070"/>
                  </a:lnTo>
                  <a:lnTo>
                    <a:pt x="8559" y="0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2740;p57"/>
            <p:cNvSpPr/>
            <p:nvPr/>
          </p:nvSpPr>
          <p:spPr>
            <a:xfrm>
              <a:off x="2654084" y="4419529"/>
              <a:ext cx="1126588" cy="723972"/>
            </a:xfrm>
            <a:custGeom>
              <a:avLst/>
              <a:gdLst/>
              <a:ahLst/>
              <a:cxnLst/>
              <a:rect l="l" t="t" r="r" b="b"/>
              <a:pathLst>
                <a:path w="11632" h="7475" extrusionOk="0">
                  <a:moveTo>
                    <a:pt x="7062" y="1"/>
                  </a:moveTo>
                  <a:lnTo>
                    <a:pt x="1" y="2113"/>
                  </a:lnTo>
                  <a:lnTo>
                    <a:pt x="2021" y="7475"/>
                  </a:lnTo>
                  <a:lnTo>
                    <a:pt x="3074" y="7475"/>
                  </a:lnTo>
                  <a:lnTo>
                    <a:pt x="11632" y="3405"/>
                  </a:lnTo>
                  <a:lnTo>
                    <a:pt x="7062" y="1"/>
                  </a:lnTo>
                  <a:close/>
                </a:path>
              </a:pathLst>
            </a:custGeom>
            <a:solidFill>
              <a:srgbClr val="634B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2741;p57"/>
            <p:cNvSpPr/>
            <p:nvPr/>
          </p:nvSpPr>
          <p:spPr>
            <a:xfrm>
              <a:off x="2741348" y="4512024"/>
              <a:ext cx="718064" cy="611527"/>
            </a:xfrm>
            <a:custGeom>
              <a:avLst/>
              <a:gdLst/>
              <a:ahLst/>
              <a:cxnLst/>
              <a:rect l="l" t="t" r="r" b="b"/>
              <a:pathLst>
                <a:path w="7414" h="6314" extrusionOk="0">
                  <a:moveTo>
                    <a:pt x="5332" y="0"/>
                  </a:moveTo>
                  <a:cubicBezTo>
                    <a:pt x="5327" y="0"/>
                    <a:pt x="5323" y="2"/>
                    <a:pt x="5318" y="4"/>
                  </a:cubicBezTo>
                  <a:lnTo>
                    <a:pt x="5281" y="21"/>
                  </a:lnTo>
                  <a:lnTo>
                    <a:pt x="5291" y="58"/>
                  </a:lnTo>
                  <a:cubicBezTo>
                    <a:pt x="5301" y="122"/>
                    <a:pt x="5801" y="2612"/>
                    <a:pt x="5976" y="3483"/>
                  </a:cubicBezTo>
                  <a:lnTo>
                    <a:pt x="4043" y="111"/>
                  </a:lnTo>
                  <a:lnTo>
                    <a:pt x="5062" y="4009"/>
                  </a:lnTo>
                  <a:lnTo>
                    <a:pt x="2956" y="460"/>
                  </a:lnTo>
                  <a:lnTo>
                    <a:pt x="3661" y="4833"/>
                  </a:lnTo>
                  <a:lnTo>
                    <a:pt x="1306" y="759"/>
                  </a:lnTo>
                  <a:lnTo>
                    <a:pt x="1836" y="5632"/>
                  </a:lnTo>
                  <a:cubicBezTo>
                    <a:pt x="1411" y="4590"/>
                    <a:pt x="122" y="1435"/>
                    <a:pt x="88" y="1371"/>
                  </a:cubicBezTo>
                  <a:lnTo>
                    <a:pt x="0" y="1414"/>
                  </a:lnTo>
                  <a:cubicBezTo>
                    <a:pt x="37" y="1485"/>
                    <a:pt x="1242" y="4441"/>
                    <a:pt x="1877" y="5993"/>
                  </a:cubicBezTo>
                  <a:lnTo>
                    <a:pt x="2008" y="6314"/>
                  </a:lnTo>
                  <a:lnTo>
                    <a:pt x="1455" y="1212"/>
                  </a:lnTo>
                  <a:lnTo>
                    <a:pt x="3844" y="5342"/>
                  </a:lnTo>
                  <a:lnTo>
                    <a:pt x="3135" y="955"/>
                  </a:lnTo>
                  <a:lnTo>
                    <a:pt x="5331" y="4657"/>
                  </a:lnTo>
                  <a:lnTo>
                    <a:pt x="4326" y="796"/>
                  </a:lnTo>
                  <a:lnTo>
                    <a:pt x="6189" y="4053"/>
                  </a:lnTo>
                  <a:lnTo>
                    <a:pt x="6131" y="3760"/>
                  </a:lnTo>
                  <a:cubicBezTo>
                    <a:pt x="6131" y="3760"/>
                    <a:pt x="5578" y="996"/>
                    <a:pt x="5426" y="233"/>
                  </a:cubicBezTo>
                  <a:lnTo>
                    <a:pt x="5426" y="233"/>
                  </a:lnTo>
                  <a:cubicBezTo>
                    <a:pt x="5744" y="655"/>
                    <a:pt x="6638" y="1893"/>
                    <a:pt x="7259" y="2760"/>
                  </a:cubicBezTo>
                  <a:lnTo>
                    <a:pt x="7413" y="2977"/>
                  </a:lnTo>
                  <a:lnTo>
                    <a:pt x="7346" y="2720"/>
                  </a:lnTo>
                  <a:cubicBezTo>
                    <a:pt x="7340" y="2696"/>
                    <a:pt x="6688" y="186"/>
                    <a:pt x="6664" y="41"/>
                  </a:cubicBezTo>
                  <a:lnTo>
                    <a:pt x="6566" y="55"/>
                  </a:lnTo>
                  <a:cubicBezTo>
                    <a:pt x="6587" y="179"/>
                    <a:pt x="7016" y="1839"/>
                    <a:pt x="7184" y="2491"/>
                  </a:cubicBezTo>
                  <a:cubicBezTo>
                    <a:pt x="5537" y="189"/>
                    <a:pt x="5384" y="0"/>
                    <a:pt x="5332" y="0"/>
                  </a:cubicBezTo>
                  <a:close/>
                  <a:moveTo>
                    <a:pt x="2008" y="6314"/>
                  </a:moveTo>
                  <a:lnTo>
                    <a:pt x="2008" y="6314"/>
                  </a:lnTo>
                  <a:lnTo>
                    <a:pt x="2008" y="6314"/>
                  </a:lnTo>
                  <a:close/>
                </a:path>
              </a:pathLst>
            </a:custGeom>
            <a:solidFill>
              <a:srgbClr val="352A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2742;p57"/>
            <p:cNvSpPr/>
            <p:nvPr/>
          </p:nvSpPr>
          <p:spPr>
            <a:xfrm>
              <a:off x="2145509" y="4078899"/>
              <a:ext cx="1192642" cy="542374"/>
            </a:xfrm>
            <a:custGeom>
              <a:avLst/>
              <a:gdLst/>
              <a:ahLst/>
              <a:cxnLst/>
              <a:rect l="l" t="t" r="r" b="b"/>
              <a:pathLst>
                <a:path w="12314" h="5600" extrusionOk="0">
                  <a:moveTo>
                    <a:pt x="4728" y="0"/>
                  </a:moveTo>
                  <a:cubicBezTo>
                    <a:pt x="3330" y="0"/>
                    <a:pt x="3378" y="204"/>
                    <a:pt x="3378" y="204"/>
                  </a:cubicBezTo>
                  <a:lnTo>
                    <a:pt x="4168" y="1361"/>
                  </a:lnTo>
                  <a:lnTo>
                    <a:pt x="1" y="2677"/>
                  </a:lnTo>
                  <a:lnTo>
                    <a:pt x="858" y="3518"/>
                  </a:lnTo>
                  <a:lnTo>
                    <a:pt x="1371" y="3518"/>
                  </a:lnTo>
                  <a:lnTo>
                    <a:pt x="2022" y="4519"/>
                  </a:lnTo>
                  <a:lnTo>
                    <a:pt x="2187" y="4672"/>
                  </a:lnTo>
                  <a:lnTo>
                    <a:pt x="4944" y="4840"/>
                  </a:lnTo>
                  <a:lnTo>
                    <a:pt x="5353" y="5600"/>
                  </a:lnTo>
                  <a:lnTo>
                    <a:pt x="12313" y="3518"/>
                  </a:lnTo>
                  <a:cubicBezTo>
                    <a:pt x="12313" y="3518"/>
                    <a:pt x="9091" y="230"/>
                    <a:pt x="6196" y="52"/>
                  </a:cubicBezTo>
                  <a:cubicBezTo>
                    <a:pt x="5583" y="15"/>
                    <a:pt x="5103" y="0"/>
                    <a:pt x="4728" y="0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2743;p57"/>
            <p:cNvSpPr/>
            <p:nvPr/>
          </p:nvSpPr>
          <p:spPr>
            <a:xfrm>
              <a:off x="2201490" y="3729260"/>
              <a:ext cx="746152" cy="612495"/>
            </a:xfrm>
            <a:custGeom>
              <a:avLst/>
              <a:gdLst/>
              <a:ahLst/>
              <a:cxnLst/>
              <a:rect l="l" t="t" r="r" b="b"/>
              <a:pathLst>
                <a:path w="7704" h="6324" extrusionOk="0">
                  <a:moveTo>
                    <a:pt x="5649" y="0"/>
                  </a:moveTo>
                  <a:cubicBezTo>
                    <a:pt x="4596" y="0"/>
                    <a:pt x="3813" y="1378"/>
                    <a:pt x="3813" y="1378"/>
                  </a:cubicBezTo>
                  <a:cubicBezTo>
                    <a:pt x="3543" y="1097"/>
                    <a:pt x="2948" y="775"/>
                    <a:pt x="2328" y="775"/>
                  </a:cubicBezTo>
                  <a:cubicBezTo>
                    <a:pt x="1768" y="775"/>
                    <a:pt x="1187" y="1037"/>
                    <a:pt x="807" y="1830"/>
                  </a:cubicBezTo>
                  <a:cubicBezTo>
                    <a:pt x="0" y="3500"/>
                    <a:pt x="1508" y="5629"/>
                    <a:pt x="2949" y="6176"/>
                  </a:cubicBezTo>
                  <a:cubicBezTo>
                    <a:pt x="3226" y="6281"/>
                    <a:pt x="3458" y="6324"/>
                    <a:pt x="3654" y="6324"/>
                  </a:cubicBezTo>
                  <a:cubicBezTo>
                    <a:pt x="3909" y="6324"/>
                    <a:pt x="4101" y="6251"/>
                    <a:pt x="4244" y="6152"/>
                  </a:cubicBezTo>
                  <a:cubicBezTo>
                    <a:pt x="4446" y="6011"/>
                    <a:pt x="4684" y="5926"/>
                    <a:pt x="4925" y="5926"/>
                  </a:cubicBezTo>
                  <a:cubicBezTo>
                    <a:pt x="5011" y="5926"/>
                    <a:pt x="5098" y="5937"/>
                    <a:pt x="5183" y="5960"/>
                  </a:cubicBezTo>
                  <a:cubicBezTo>
                    <a:pt x="5258" y="5979"/>
                    <a:pt x="5342" y="5991"/>
                    <a:pt x="5433" y="5991"/>
                  </a:cubicBezTo>
                  <a:cubicBezTo>
                    <a:pt x="5624" y="5991"/>
                    <a:pt x="5850" y="5940"/>
                    <a:pt x="6114" y="5801"/>
                  </a:cubicBezTo>
                  <a:cubicBezTo>
                    <a:pt x="7116" y="5271"/>
                    <a:pt x="7703" y="1023"/>
                    <a:pt x="6330" y="200"/>
                  </a:cubicBezTo>
                  <a:cubicBezTo>
                    <a:pt x="6094" y="59"/>
                    <a:pt x="5866" y="0"/>
                    <a:pt x="5649" y="0"/>
                  </a:cubicBez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2744;p57"/>
            <p:cNvSpPr/>
            <p:nvPr/>
          </p:nvSpPr>
          <p:spPr>
            <a:xfrm>
              <a:off x="2440329" y="3569744"/>
              <a:ext cx="136949" cy="292979"/>
            </a:xfrm>
            <a:custGeom>
              <a:avLst/>
              <a:gdLst/>
              <a:ahLst/>
              <a:cxnLst/>
              <a:rect l="l" t="t" r="r" b="b"/>
              <a:pathLst>
                <a:path w="1414" h="3025" extrusionOk="0">
                  <a:moveTo>
                    <a:pt x="1" y="1"/>
                  </a:moveTo>
                  <a:cubicBezTo>
                    <a:pt x="786" y="916"/>
                    <a:pt x="1347" y="3025"/>
                    <a:pt x="1347" y="3025"/>
                  </a:cubicBezTo>
                  <a:cubicBezTo>
                    <a:pt x="1414" y="1658"/>
                    <a:pt x="456" y="1"/>
                    <a:pt x="456" y="1"/>
                  </a:cubicBezTo>
                  <a:close/>
                </a:path>
              </a:pathLst>
            </a:custGeom>
            <a:solidFill>
              <a:srgbClr val="4C6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2745;p57"/>
            <p:cNvSpPr/>
            <p:nvPr/>
          </p:nvSpPr>
          <p:spPr>
            <a:xfrm>
              <a:off x="2529628" y="3579236"/>
              <a:ext cx="124552" cy="124940"/>
            </a:xfrm>
            <a:custGeom>
              <a:avLst/>
              <a:gdLst/>
              <a:ahLst/>
              <a:cxnLst/>
              <a:rect l="l" t="t" r="r" b="b"/>
              <a:pathLst>
                <a:path w="1286" h="1290" extrusionOk="0">
                  <a:moveTo>
                    <a:pt x="1108" y="1"/>
                  </a:moveTo>
                  <a:cubicBezTo>
                    <a:pt x="1" y="1"/>
                    <a:pt x="10" y="1290"/>
                    <a:pt x="10" y="1290"/>
                  </a:cubicBezTo>
                  <a:cubicBezTo>
                    <a:pt x="870" y="1081"/>
                    <a:pt x="1286" y="11"/>
                    <a:pt x="1286" y="11"/>
                  </a:cubicBezTo>
                  <a:cubicBezTo>
                    <a:pt x="1223" y="4"/>
                    <a:pt x="1164" y="1"/>
                    <a:pt x="1108" y="1"/>
                  </a:cubicBezTo>
                  <a:close/>
                </a:path>
              </a:pathLst>
            </a:custGeom>
            <a:solidFill>
              <a:srgbClr val="4C6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2746;p57"/>
            <p:cNvSpPr/>
            <p:nvPr/>
          </p:nvSpPr>
          <p:spPr>
            <a:xfrm>
              <a:off x="2613212" y="4027663"/>
              <a:ext cx="457919" cy="272059"/>
            </a:xfrm>
            <a:custGeom>
              <a:avLst/>
              <a:gdLst/>
              <a:ahLst/>
              <a:cxnLst/>
              <a:rect l="l" t="t" r="r" b="b"/>
              <a:pathLst>
                <a:path w="4728" h="2809" extrusionOk="0">
                  <a:moveTo>
                    <a:pt x="828" y="1"/>
                  </a:moveTo>
                  <a:lnTo>
                    <a:pt x="1" y="1525"/>
                  </a:lnTo>
                  <a:cubicBezTo>
                    <a:pt x="1" y="1525"/>
                    <a:pt x="1887" y="1964"/>
                    <a:pt x="2379" y="2808"/>
                  </a:cubicBezTo>
                  <a:lnTo>
                    <a:pt x="4728" y="1924"/>
                  </a:lnTo>
                  <a:cubicBezTo>
                    <a:pt x="4728" y="1924"/>
                    <a:pt x="3166" y="132"/>
                    <a:pt x="828" y="1"/>
                  </a:cubicBezTo>
                  <a:close/>
                </a:path>
              </a:pathLst>
            </a:custGeom>
            <a:solidFill>
              <a:srgbClr val="ECB8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747;p57"/>
            <p:cNvSpPr/>
            <p:nvPr/>
          </p:nvSpPr>
          <p:spPr>
            <a:xfrm>
              <a:off x="2731179" y="4035509"/>
              <a:ext cx="117482" cy="128136"/>
            </a:xfrm>
            <a:custGeom>
              <a:avLst/>
              <a:gdLst/>
              <a:ahLst/>
              <a:cxnLst/>
              <a:rect l="l" t="t" r="r" b="b"/>
              <a:pathLst>
                <a:path w="1213" h="1323" extrusionOk="0">
                  <a:moveTo>
                    <a:pt x="250" y="1"/>
                  </a:moveTo>
                  <a:lnTo>
                    <a:pt x="1" y="1019"/>
                  </a:lnTo>
                  <a:lnTo>
                    <a:pt x="973" y="1323"/>
                  </a:lnTo>
                  <a:lnTo>
                    <a:pt x="1212" y="281"/>
                  </a:lnTo>
                  <a:lnTo>
                    <a:pt x="250" y="1"/>
                  </a:ln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748;p57"/>
            <p:cNvSpPr/>
            <p:nvPr/>
          </p:nvSpPr>
          <p:spPr>
            <a:xfrm>
              <a:off x="3370117" y="3420688"/>
              <a:ext cx="117482" cy="291720"/>
            </a:xfrm>
            <a:custGeom>
              <a:avLst/>
              <a:gdLst/>
              <a:ahLst/>
              <a:cxnLst/>
              <a:rect l="l" t="t" r="r" b="b"/>
              <a:pathLst>
                <a:path w="1213" h="3012" extrusionOk="0">
                  <a:moveTo>
                    <a:pt x="216" y="1"/>
                  </a:moveTo>
                  <a:lnTo>
                    <a:pt x="1" y="2913"/>
                  </a:lnTo>
                  <a:lnTo>
                    <a:pt x="1107" y="3011"/>
                  </a:lnTo>
                  <a:lnTo>
                    <a:pt x="1212" y="1"/>
                  </a:ln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749;p57"/>
            <p:cNvSpPr/>
            <p:nvPr/>
          </p:nvSpPr>
          <p:spPr>
            <a:xfrm>
              <a:off x="3428616" y="3528291"/>
              <a:ext cx="55303" cy="121937"/>
            </a:xfrm>
            <a:custGeom>
              <a:avLst/>
              <a:gdLst/>
              <a:ahLst/>
              <a:cxnLst/>
              <a:rect l="l" t="t" r="r" b="b"/>
              <a:pathLst>
                <a:path w="571" h="1259" extrusionOk="0">
                  <a:moveTo>
                    <a:pt x="65" y="0"/>
                  </a:moveTo>
                  <a:lnTo>
                    <a:pt x="1" y="1259"/>
                  </a:lnTo>
                  <a:lnTo>
                    <a:pt x="479" y="1259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750;p57"/>
            <p:cNvSpPr/>
            <p:nvPr/>
          </p:nvSpPr>
          <p:spPr>
            <a:xfrm>
              <a:off x="3385129" y="3479284"/>
              <a:ext cx="100049" cy="21986"/>
            </a:xfrm>
            <a:custGeom>
              <a:avLst/>
              <a:gdLst/>
              <a:ahLst/>
              <a:cxnLst/>
              <a:rect l="l" t="t" r="r" b="b"/>
              <a:pathLst>
                <a:path w="1033" h="227" extrusionOk="0">
                  <a:moveTo>
                    <a:pt x="17" y="0"/>
                  </a:moveTo>
                  <a:lnTo>
                    <a:pt x="0" y="226"/>
                  </a:lnTo>
                  <a:lnTo>
                    <a:pt x="1026" y="226"/>
                  </a:lnTo>
                  <a:lnTo>
                    <a:pt x="1033" y="78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AF1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751;p57"/>
            <p:cNvSpPr/>
            <p:nvPr/>
          </p:nvSpPr>
          <p:spPr>
            <a:xfrm>
              <a:off x="3511909" y="3566548"/>
              <a:ext cx="84746" cy="139952"/>
            </a:xfrm>
            <a:custGeom>
              <a:avLst/>
              <a:gdLst/>
              <a:ahLst/>
              <a:cxnLst/>
              <a:rect l="l" t="t" r="r" b="b"/>
              <a:pathLst>
                <a:path w="875" h="1445" extrusionOk="0">
                  <a:moveTo>
                    <a:pt x="72" y="0"/>
                  </a:moveTo>
                  <a:lnTo>
                    <a:pt x="1" y="1444"/>
                  </a:lnTo>
                  <a:lnTo>
                    <a:pt x="787" y="1444"/>
                  </a:lnTo>
                  <a:lnTo>
                    <a:pt x="875" y="206"/>
                  </a:lnTo>
                  <a:lnTo>
                    <a:pt x="72" y="0"/>
                  </a:lnTo>
                  <a:close/>
                </a:path>
              </a:pathLst>
            </a:custGeom>
            <a:solidFill>
              <a:srgbClr val="4C61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752;p57"/>
            <p:cNvSpPr/>
            <p:nvPr/>
          </p:nvSpPr>
          <p:spPr>
            <a:xfrm>
              <a:off x="3518883" y="3501172"/>
              <a:ext cx="77773" cy="85424"/>
            </a:xfrm>
            <a:custGeom>
              <a:avLst/>
              <a:gdLst/>
              <a:ahLst/>
              <a:cxnLst/>
              <a:rect l="l" t="t" r="r" b="b"/>
              <a:pathLst>
                <a:path w="803" h="882" extrusionOk="0">
                  <a:moveTo>
                    <a:pt x="0" y="0"/>
                  </a:moveTo>
                  <a:lnTo>
                    <a:pt x="0" y="675"/>
                  </a:lnTo>
                  <a:lnTo>
                    <a:pt x="803" y="881"/>
                  </a:lnTo>
                  <a:lnTo>
                    <a:pt x="803" y="1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A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753;p57"/>
            <p:cNvSpPr/>
            <p:nvPr/>
          </p:nvSpPr>
          <p:spPr>
            <a:xfrm>
              <a:off x="3618448" y="3608388"/>
              <a:ext cx="89395" cy="104020"/>
            </a:xfrm>
            <a:custGeom>
              <a:avLst/>
              <a:gdLst/>
              <a:ahLst/>
              <a:cxnLst/>
              <a:rect l="l" t="t" r="r" b="b"/>
              <a:pathLst>
                <a:path w="923" h="1074" extrusionOk="0">
                  <a:moveTo>
                    <a:pt x="86" y="0"/>
                  </a:moveTo>
                  <a:lnTo>
                    <a:pt x="1" y="1039"/>
                  </a:lnTo>
                  <a:lnTo>
                    <a:pt x="61" y="1050"/>
                  </a:lnTo>
                  <a:lnTo>
                    <a:pt x="922" y="1073"/>
                  </a:lnTo>
                  <a:lnTo>
                    <a:pt x="922" y="361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D265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754;p57"/>
            <p:cNvSpPr/>
            <p:nvPr/>
          </p:nvSpPr>
          <p:spPr>
            <a:xfrm>
              <a:off x="2183088" y="2148528"/>
              <a:ext cx="142567" cy="29443"/>
            </a:xfrm>
            <a:custGeom>
              <a:avLst/>
              <a:gdLst/>
              <a:ahLst/>
              <a:cxnLst/>
              <a:rect l="l" t="t" r="r" b="b"/>
              <a:pathLst>
                <a:path w="1472" h="304" extrusionOk="0">
                  <a:moveTo>
                    <a:pt x="349" y="0"/>
                  </a:moveTo>
                  <a:cubicBezTo>
                    <a:pt x="150" y="0"/>
                    <a:pt x="14" y="24"/>
                    <a:pt x="11" y="67"/>
                  </a:cubicBezTo>
                  <a:cubicBezTo>
                    <a:pt x="1" y="138"/>
                    <a:pt x="321" y="233"/>
                    <a:pt x="723" y="280"/>
                  </a:cubicBezTo>
                  <a:cubicBezTo>
                    <a:pt x="871" y="297"/>
                    <a:pt x="1010" y="304"/>
                    <a:pt x="1125" y="304"/>
                  </a:cubicBezTo>
                  <a:cubicBezTo>
                    <a:pt x="1324" y="304"/>
                    <a:pt x="1458" y="280"/>
                    <a:pt x="1466" y="236"/>
                  </a:cubicBezTo>
                  <a:cubicBezTo>
                    <a:pt x="1472" y="165"/>
                    <a:pt x="1155" y="71"/>
                    <a:pt x="754" y="27"/>
                  </a:cubicBezTo>
                  <a:cubicBezTo>
                    <a:pt x="605" y="10"/>
                    <a:pt x="466" y="0"/>
                    <a:pt x="349" y="0"/>
                  </a:cubicBezTo>
                  <a:close/>
                </a:path>
              </a:pathLst>
            </a:custGeom>
            <a:solidFill>
              <a:srgbClr val="E49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755;p57"/>
            <p:cNvSpPr/>
            <p:nvPr/>
          </p:nvSpPr>
          <p:spPr>
            <a:xfrm>
              <a:off x="2599168" y="2045187"/>
              <a:ext cx="127555" cy="72058"/>
            </a:xfrm>
            <a:custGeom>
              <a:avLst/>
              <a:gdLst/>
              <a:ahLst/>
              <a:cxnLst/>
              <a:rect l="l" t="t" r="r" b="b"/>
              <a:pathLst>
                <a:path w="1317" h="744" extrusionOk="0">
                  <a:moveTo>
                    <a:pt x="1303" y="1"/>
                  </a:moveTo>
                  <a:lnTo>
                    <a:pt x="1303" y="1"/>
                  </a:lnTo>
                  <a:cubicBezTo>
                    <a:pt x="1245" y="38"/>
                    <a:pt x="1181" y="71"/>
                    <a:pt x="1107" y="102"/>
                  </a:cubicBezTo>
                  <a:cubicBezTo>
                    <a:pt x="932" y="176"/>
                    <a:pt x="733" y="240"/>
                    <a:pt x="530" y="294"/>
                  </a:cubicBezTo>
                  <a:cubicBezTo>
                    <a:pt x="216" y="480"/>
                    <a:pt x="1" y="669"/>
                    <a:pt x="31" y="726"/>
                  </a:cubicBezTo>
                  <a:cubicBezTo>
                    <a:pt x="37" y="736"/>
                    <a:pt x="54" y="743"/>
                    <a:pt x="78" y="743"/>
                  </a:cubicBezTo>
                  <a:cubicBezTo>
                    <a:pt x="183" y="743"/>
                    <a:pt x="442" y="635"/>
                    <a:pt x="730" y="470"/>
                  </a:cubicBezTo>
                  <a:cubicBezTo>
                    <a:pt x="1066" y="274"/>
                    <a:pt x="1317" y="71"/>
                    <a:pt x="1303" y="1"/>
                  </a:cubicBezTo>
                  <a:close/>
                </a:path>
              </a:pathLst>
            </a:custGeom>
            <a:solidFill>
              <a:srgbClr val="E49F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756;p57"/>
            <p:cNvSpPr/>
            <p:nvPr/>
          </p:nvSpPr>
          <p:spPr>
            <a:xfrm>
              <a:off x="2650500" y="2042959"/>
              <a:ext cx="74867" cy="30702"/>
            </a:xfrm>
            <a:custGeom>
              <a:avLst/>
              <a:gdLst/>
              <a:ahLst/>
              <a:cxnLst/>
              <a:rect l="l" t="t" r="r" b="b"/>
              <a:pathLst>
                <a:path w="773" h="317" extrusionOk="0">
                  <a:moveTo>
                    <a:pt x="726" y="0"/>
                  </a:moveTo>
                  <a:cubicBezTo>
                    <a:pt x="617" y="0"/>
                    <a:pt x="358" y="108"/>
                    <a:pt x="71" y="273"/>
                  </a:cubicBezTo>
                  <a:cubicBezTo>
                    <a:pt x="47" y="287"/>
                    <a:pt x="24" y="301"/>
                    <a:pt x="0" y="317"/>
                  </a:cubicBezTo>
                  <a:cubicBezTo>
                    <a:pt x="203" y="263"/>
                    <a:pt x="402" y="199"/>
                    <a:pt x="577" y="125"/>
                  </a:cubicBezTo>
                  <a:cubicBezTo>
                    <a:pt x="651" y="94"/>
                    <a:pt x="715" y="61"/>
                    <a:pt x="773" y="24"/>
                  </a:cubicBezTo>
                  <a:cubicBezTo>
                    <a:pt x="773" y="20"/>
                    <a:pt x="770" y="20"/>
                    <a:pt x="770" y="17"/>
                  </a:cubicBezTo>
                  <a:cubicBezTo>
                    <a:pt x="762" y="7"/>
                    <a:pt x="746" y="0"/>
                    <a:pt x="726" y="0"/>
                  </a:cubicBezTo>
                  <a:close/>
                </a:path>
              </a:pathLst>
            </a:custGeom>
            <a:solidFill>
              <a:srgbClr val="D3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757;p57"/>
            <p:cNvSpPr/>
            <p:nvPr/>
          </p:nvSpPr>
          <p:spPr>
            <a:xfrm>
              <a:off x="2654084" y="2194921"/>
              <a:ext cx="201066" cy="48426"/>
            </a:xfrm>
            <a:custGeom>
              <a:avLst/>
              <a:gdLst/>
              <a:ahLst/>
              <a:cxnLst/>
              <a:rect l="l" t="t" r="r" b="b"/>
              <a:pathLst>
                <a:path w="2076" h="500" extrusionOk="0">
                  <a:moveTo>
                    <a:pt x="1470" y="1"/>
                  </a:moveTo>
                  <a:cubicBezTo>
                    <a:pt x="1028" y="1"/>
                    <a:pt x="432" y="91"/>
                    <a:pt x="1" y="500"/>
                  </a:cubicBezTo>
                  <a:cubicBezTo>
                    <a:pt x="1" y="500"/>
                    <a:pt x="1026" y="42"/>
                    <a:pt x="1834" y="42"/>
                  </a:cubicBezTo>
                  <a:cubicBezTo>
                    <a:pt x="1917" y="42"/>
                    <a:pt x="1998" y="47"/>
                    <a:pt x="2075" y="57"/>
                  </a:cubicBezTo>
                  <a:cubicBezTo>
                    <a:pt x="2075" y="57"/>
                    <a:pt x="1821" y="1"/>
                    <a:pt x="1470" y="1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758;p57"/>
            <p:cNvSpPr/>
            <p:nvPr/>
          </p:nvSpPr>
          <p:spPr>
            <a:xfrm>
              <a:off x="2147543" y="2252064"/>
              <a:ext cx="172882" cy="19080"/>
            </a:xfrm>
            <a:custGeom>
              <a:avLst/>
              <a:gdLst/>
              <a:ahLst/>
              <a:cxnLst/>
              <a:rect l="l" t="t" r="r" b="b"/>
              <a:pathLst>
                <a:path w="1785" h="197" extrusionOk="0">
                  <a:moveTo>
                    <a:pt x="78" y="0"/>
                  </a:moveTo>
                  <a:cubicBezTo>
                    <a:pt x="1" y="0"/>
                    <a:pt x="802" y="197"/>
                    <a:pt x="1405" y="197"/>
                  </a:cubicBezTo>
                  <a:cubicBezTo>
                    <a:pt x="1547" y="197"/>
                    <a:pt x="1679" y="186"/>
                    <a:pt x="1785" y="159"/>
                  </a:cubicBezTo>
                  <a:cubicBezTo>
                    <a:pt x="1785" y="159"/>
                    <a:pt x="172" y="0"/>
                    <a:pt x="78" y="0"/>
                  </a:cubicBez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759;p57"/>
            <p:cNvSpPr/>
            <p:nvPr/>
          </p:nvSpPr>
          <p:spPr>
            <a:xfrm>
              <a:off x="2891954" y="1587655"/>
              <a:ext cx="282519" cy="324940"/>
            </a:xfrm>
            <a:custGeom>
              <a:avLst/>
              <a:gdLst/>
              <a:ahLst/>
              <a:cxnLst/>
              <a:rect l="l" t="t" r="r" b="b"/>
              <a:pathLst>
                <a:path w="2917" h="3355" extrusionOk="0">
                  <a:moveTo>
                    <a:pt x="11" y="1"/>
                  </a:moveTo>
                  <a:cubicBezTo>
                    <a:pt x="11" y="1"/>
                    <a:pt x="1" y="1398"/>
                    <a:pt x="935" y="2093"/>
                  </a:cubicBezTo>
                  <a:cubicBezTo>
                    <a:pt x="1867" y="2791"/>
                    <a:pt x="2916" y="3354"/>
                    <a:pt x="2916" y="3354"/>
                  </a:cubicBezTo>
                  <a:lnTo>
                    <a:pt x="1833" y="78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7F6E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Rectangle 112"/>
          <p:cNvSpPr/>
          <p:nvPr/>
        </p:nvSpPr>
        <p:spPr>
          <a:xfrm>
            <a:off x="5075621" y="875978"/>
            <a:ext cx="42529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TERIMA </a:t>
            </a:r>
            <a:r>
              <a:rPr lang="en-US" sz="44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Arial" pitchFamily="34" charset="0"/>
              </a:rPr>
              <a:t>KASIH</a:t>
            </a:r>
            <a:endParaRPr lang="en-US" sz="4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2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rgbClr val="FFFFFF"/>
                </a:solidFill>
              </a:rPr>
              <a:t>FAKTA : </a:t>
            </a:r>
            <a:r>
              <a:rPr lang="en-US" sz="3200" b="1" dirty="0" smtClean="0">
                <a:solidFill>
                  <a:srgbClr val="FFFFFF"/>
                </a:solidFill>
              </a:rPr>
              <a:t>COVID - </a:t>
            </a:r>
            <a:r>
              <a:rPr lang="en-US" sz="3200" b="1" dirty="0">
                <a:solidFill>
                  <a:srgbClr val="FFFFFF"/>
                </a:solidFill>
              </a:rPr>
              <a:t>19 MENERPA DUNIA</a:t>
            </a:r>
            <a:endParaRPr lang="en-US" sz="3200" dirty="0">
              <a:solidFill>
                <a:srgbClr val="FFFFFF"/>
              </a:solidFill>
            </a:endParaRPr>
          </a:p>
        </p:txBody>
      </p:sp>
      <p:grpSp>
        <p:nvGrpSpPr>
          <p:cNvPr id="5" name="Google Shape;1120;p51"/>
          <p:cNvGrpSpPr/>
          <p:nvPr/>
        </p:nvGrpSpPr>
        <p:grpSpPr>
          <a:xfrm>
            <a:off x="144524" y="1497678"/>
            <a:ext cx="3488268" cy="2342879"/>
            <a:chOff x="1397225" y="1410350"/>
            <a:chExt cx="4786300" cy="2774500"/>
          </a:xfrm>
        </p:grpSpPr>
        <p:grpSp>
          <p:nvGrpSpPr>
            <p:cNvPr id="6" name="Google Shape;1121;p51"/>
            <p:cNvGrpSpPr/>
            <p:nvPr/>
          </p:nvGrpSpPr>
          <p:grpSpPr>
            <a:xfrm>
              <a:off x="4293400" y="2574725"/>
              <a:ext cx="84425" cy="80100"/>
              <a:chOff x="4293400" y="2574725"/>
              <a:chExt cx="84425" cy="80100"/>
            </a:xfrm>
          </p:grpSpPr>
          <p:sp>
            <p:nvSpPr>
              <p:cNvPr id="261" name="Google Shape;1122;p51"/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62" name="Google Shape;1123;p51"/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" name="Google Shape;1124;p51"/>
            <p:cNvGrpSpPr/>
            <p:nvPr/>
          </p:nvGrpSpPr>
          <p:grpSpPr>
            <a:xfrm>
              <a:off x="4000175" y="1462675"/>
              <a:ext cx="1917275" cy="1140875"/>
              <a:chOff x="4000175" y="1462675"/>
              <a:chExt cx="1917275" cy="1140875"/>
            </a:xfrm>
          </p:grpSpPr>
          <p:sp>
            <p:nvSpPr>
              <p:cNvPr id="253" name="Google Shape;1125;p51"/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grpSp>
            <p:nvGrpSpPr>
              <p:cNvPr id="254" name="Google Shape;1126;p51"/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</p:grpSpPr>
            <p:sp>
              <p:nvSpPr>
                <p:cNvPr id="255" name="Google Shape;1127;p51"/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</p:sp>
            <p:sp>
              <p:nvSpPr>
                <p:cNvPr id="256" name="Google Shape;1128;p51"/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7" name="Google Shape;1129;p51"/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8" name="Google Shape;1130;p51"/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9" name="Google Shape;1131;p51"/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0" name="Google Shape;1132;p51"/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" name="Google Shape;1133;p51"/>
            <p:cNvGrpSpPr/>
            <p:nvPr/>
          </p:nvGrpSpPr>
          <p:grpSpPr>
            <a:xfrm>
              <a:off x="3960625" y="2587825"/>
              <a:ext cx="94050" cy="104125"/>
              <a:chOff x="3960625" y="2587825"/>
              <a:chExt cx="94050" cy="104125"/>
            </a:xfrm>
          </p:grpSpPr>
          <p:sp>
            <p:nvSpPr>
              <p:cNvPr id="251" name="Google Shape;1134;p51"/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52" name="Google Shape;1135;p51"/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" name="Google Shape;1136;p51"/>
            <p:cNvGrpSpPr/>
            <p:nvPr/>
          </p:nvGrpSpPr>
          <p:grpSpPr>
            <a:xfrm>
              <a:off x="3765350" y="2500900"/>
              <a:ext cx="173600" cy="187925"/>
              <a:chOff x="3765350" y="2500900"/>
              <a:chExt cx="173600" cy="187925"/>
            </a:xfrm>
          </p:grpSpPr>
          <p:sp>
            <p:nvSpPr>
              <p:cNvPr id="245" name="Google Shape;1137;p51"/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46" name="Google Shape;1138;p51"/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1139;p51"/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1140;p51"/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1141;p51"/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1142;p51"/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" name="Google Shape;1143;p51"/>
            <p:cNvGrpSpPr/>
            <p:nvPr/>
          </p:nvGrpSpPr>
          <p:grpSpPr>
            <a:xfrm>
              <a:off x="3750475" y="2481850"/>
              <a:ext cx="85125" cy="51800"/>
              <a:chOff x="3750475" y="2481850"/>
              <a:chExt cx="85125" cy="51800"/>
            </a:xfrm>
          </p:grpSpPr>
          <p:sp>
            <p:nvSpPr>
              <p:cNvPr id="243" name="Google Shape;1144;p51"/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1145;p51"/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  <p:grpSp>
          <p:nvGrpSpPr>
            <p:cNvPr id="11" name="Google Shape;1146;p51"/>
            <p:cNvGrpSpPr/>
            <p:nvPr/>
          </p:nvGrpSpPr>
          <p:grpSpPr>
            <a:xfrm>
              <a:off x="3627175" y="2432450"/>
              <a:ext cx="172100" cy="169075"/>
              <a:chOff x="3627175" y="2432450"/>
              <a:chExt cx="172100" cy="169075"/>
            </a:xfrm>
          </p:grpSpPr>
          <p:sp>
            <p:nvSpPr>
              <p:cNvPr id="240" name="Google Shape;1147;p51"/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148;p51"/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42" name="Google Shape;1149;p51"/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</p:sp>
        </p:grpSp>
        <p:grpSp>
          <p:nvGrpSpPr>
            <p:cNvPr id="12" name="Google Shape;1150;p51"/>
            <p:cNvGrpSpPr/>
            <p:nvPr/>
          </p:nvGrpSpPr>
          <p:grpSpPr>
            <a:xfrm>
              <a:off x="3561536" y="2585450"/>
              <a:ext cx="61539" cy="99045"/>
              <a:chOff x="3561536" y="2585450"/>
              <a:chExt cx="61539" cy="99045"/>
            </a:xfrm>
          </p:grpSpPr>
          <p:sp>
            <p:nvSpPr>
              <p:cNvPr id="238" name="Google Shape;1151;p51"/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152;p51"/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</p:grpSp>
        <p:grpSp>
          <p:nvGrpSpPr>
            <p:cNvPr id="13" name="Google Shape;1153;p51"/>
            <p:cNvGrpSpPr/>
            <p:nvPr/>
          </p:nvGrpSpPr>
          <p:grpSpPr>
            <a:xfrm>
              <a:off x="3906325" y="1984500"/>
              <a:ext cx="156075" cy="262825"/>
              <a:chOff x="3906325" y="1984500"/>
              <a:chExt cx="156075" cy="262825"/>
            </a:xfrm>
          </p:grpSpPr>
          <p:sp>
            <p:nvSpPr>
              <p:cNvPr id="236" name="Google Shape;1154;p51"/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37" name="Google Shape;1155;p51"/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156;p51"/>
            <p:cNvGrpSpPr/>
            <p:nvPr/>
          </p:nvGrpSpPr>
          <p:grpSpPr>
            <a:xfrm>
              <a:off x="1397225" y="1637375"/>
              <a:ext cx="1401575" cy="1228250"/>
              <a:chOff x="1397225" y="1637375"/>
              <a:chExt cx="1401575" cy="1228250"/>
            </a:xfrm>
          </p:grpSpPr>
          <p:sp>
            <p:nvSpPr>
              <p:cNvPr id="232" name="Google Shape;1157;p51"/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grpSp>
            <p:nvGrpSpPr>
              <p:cNvPr id="233" name="Google Shape;1158;p51"/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</p:grpSpPr>
            <p:sp>
              <p:nvSpPr>
                <p:cNvPr id="234" name="Google Shape;1159;p51"/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5" name="Google Shape;1160;p51"/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5" name="Google Shape;1161;p51"/>
            <p:cNvGrpSpPr/>
            <p:nvPr/>
          </p:nvGrpSpPr>
          <p:grpSpPr>
            <a:xfrm>
              <a:off x="2605700" y="3152850"/>
              <a:ext cx="594125" cy="616250"/>
              <a:chOff x="2605700" y="3152850"/>
              <a:chExt cx="594125" cy="616250"/>
            </a:xfrm>
          </p:grpSpPr>
          <p:sp>
            <p:nvSpPr>
              <p:cNvPr id="230" name="Google Shape;1162;p51"/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31" name="Google Shape;1163;p51"/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Google Shape;1164;p51"/>
            <p:cNvGrpSpPr/>
            <p:nvPr/>
          </p:nvGrpSpPr>
          <p:grpSpPr>
            <a:xfrm>
              <a:off x="2680375" y="3423800"/>
              <a:ext cx="182975" cy="761050"/>
              <a:chOff x="2680375" y="3423800"/>
              <a:chExt cx="182975" cy="761050"/>
            </a:xfrm>
          </p:grpSpPr>
          <p:sp>
            <p:nvSpPr>
              <p:cNvPr id="228" name="Google Shape;1165;p51"/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29" name="Google Shape;1166;p51"/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Google Shape;1167;p51"/>
            <p:cNvGrpSpPr/>
            <p:nvPr/>
          </p:nvGrpSpPr>
          <p:grpSpPr>
            <a:xfrm>
              <a:off x="3918000" y="3561900"/>
              <a:ext cx="236225" cy="207100"/>
              <a:chOff x="3918000" y="3561900"/>
              <a:chExt cx="236225" cy="207100"/>
            </a:xfrm>
          </p:grpSpPr>
          <p:sp>
            <p:nvSpPr>
              <p:cNvPr id="226" name="Google Shape;1168;p51"/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</p:sp>
          <p:sp>
            <p:nvSpPr>
              <p:cNvPr id="227" name="Google Shape;1169;p51"/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" name="Google Shape;1170;p51"/>
            <p:cNvSpPr/>
            <p:nvPr/>
          </p:nvSpPr>
          <p:spPr>
            <a:xfrm>
              <a:off x="2736350" y="2969700"/>
              <a:ext cx="39250" cy="12050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171;p51"/>
            <p:cNvSpPr/>
            <p:nvPr/>
          </p:nvSpPr>
          <p:spPr>
            <a:xfrm>
              <a:off x="2668350" y="2948250"/>
              <a:ext cx="55475" cy="36625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172;p51"/>
            <p:cNvSpPr/>
            <p:nvPr/>
          </p:nvSpPr>
          <p:spPr>
            <a:xfrm>
              <a:off x="2980100" y="1451675"/>
              <a:ext cx="608375" cy="778925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" name="Google Shape;1173;p51"/>
            <p:cNvGrpSpPr/>
            <p:nvPr/>
          </p:nvGrpSpPr>
          <p:grpSpPr>
            <a:xfrm>
              <a:off x="1922950" y="1410350"/>
              <a:ext cx="1252825" cy="1162875"/>
              <a:chOff x="1922950" y="1410350"/>
              <a:chExt cx="1252825" cy="1162875"/>
            </a:xfrm>
          </p:grpSpPr>
          <p:sp>
            <p:nvSpPr>
              <p:cNvPr id="210" name="Google Shape;1174;p51"/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1175;p51"/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1176;p51"/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1177;p51"/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1178;p51"/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1179;p51"/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1180;p51"/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1181;p51"/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1182;p51"/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1183;p51"/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1184;p51"/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1185;p51"/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1186;p51"/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1187;p51"/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1188;p51"/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1189;p51"/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Google Shape;1190;p51"/>
            <p:cNvSpPr/>
            <p:nvPr/>
          </p:nvSpPr>
          <p:spPr>
            <a:xfrm>
              <a:off x="2577325" y="2970225"/>
              <a:ext cx="32450" cy="13100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191;p51"/>
            <p:cNvSpPr/>
            <p:nvPr/>
          </p:nvSpPr>
          <p:spPr>
            <a:xfrm>
              <a:off x="2632250" y="2947725"/>
              <a:ext cx="41350" cy="29325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192;p51"/>
            <p:cNvSpPr/>
            <p:nvPr/>
          </p:nvSpPr>
          <p:spPr>
            <a:xfrm>
              <a:off x="2485775" y="2895925"/>
              <a:ext cx="153825" cy="54950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193;p51"/>
            <p:cNvSpPr/>
            <p:nvPr/>
          </p:nvSpPr>
          <p:spPr>
            <a:xfrm>
              <a:off x="2901125" y="4083350"/>
              <a:ext cx="39250" cy="22525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194;p51"/>
            <p:cNvSpPr/>
            <p:nvPr/>
          </p:nvSpPr>
          <p:spPr>
            <a:xfrm>
              <a:off x="2506700" y="3102550"/>
              <a:ext cx="80075" cy="36650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195;p51"/>
            <p:cNvSpPr/>
            <p:nvPr/>
          </p:nvSpPr>
          <p:spPr>
            <a:xfrm>
              <a:off x="2464350" y="3080075"/>
              <a:ext cx="48650" cy="45525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96;p51"/>
            <p:cNvSpPr/>
            <p:nvPr/>
          </p:nvSpPr>
          <p:spPr>
            <a:xfrm>
              <a:off x="2438700" y="3020425"/>
              <a:ext cx="67500" cy="66975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97;p51"/>
            <p:cNvSpPr/>
            <p:nvPr/>
          </p:nvSpPr>
          <p:spPr>
            <a:xfrm>
              <a:off x="2416725" y="3006825"/>
              <a:ext cx="91575" cy="46050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98;p51"/>
            <p:cNvSpPr/>
            <p:nvPr/>
          </p:nvSpPr>
          <p:spPr>
            <a:xfrm>
              <a:off x="2404175" y="3031950"/>
              <a:ext cx="36125" cy="20925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199;p51"/>
            <p:cNvSpPr/>
            <p:nvPr/>
          </p:nvSpPr>
          <p:spPr>
            <a:xfrm>
              <a:off x="2420400" y="2972825"/>
              <a:ext cx="16750" cy="36650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00;p51"/>
            <p:cNvSpPr/>
            <p:nvPr/>
          </p:nvSpPr>
          <p:spPr>
            <a:xfrm>
              <a:off x="2374900" y="2981200"/>
              <a:ext cx="59650" cy="62800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01;p51"/>
            <p:cNvSpPr/>
            <p:nvPr/>
          </p:nvSpPr>
          <p:spPr>
            <a:xfrm>
              <a:off x="2050050" y="2725400"/>
              <a:ext cx="412225" cy="305525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02;p51"/>
            <p:cNvSpPr/>
            <p:nvPr/>
          </p:nvSpPr>
          <p:spPr>
            <a:xfrm>
              <a:off x="2916800" y="3161675"/>
              <a:ext cx="40825" cy="58600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03;p51"/>
            <p:cNvSpPr/>
            <p:nvPr/>
          </p:nvSpPr>
          <p:spPr>
            <a:xfrm>
              <a:off x="2866075" y="3155900"/>
              <a:ext cx="58075" cy="63325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04;p51"/>
            <p:cNvSpPr/>
            <p:nvPr/>
          </p:nvSpPr>
          <p:spPr>
            <a:xfrm>
              <a:off x="2816900" y="3119825"/>
              <a:ext cx="72725" cy="109350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05;p51"/>
            <p:cNvSpPr/>
            <p:nvPr/>
          </p:nvSpPr>
          <p:spPr>
            <a:xfrm>
              <a:off x="2646900" y="3064375"/>
              <a:ext cx="192000" cy="172650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06;p51"/>
            <p:cNvSpPr/>
            <p:nvPr/>
          </p:nvSpPr>
          <p:spPr>
            <a:xfrm>
              <a:off x="2561625" y="3060700"/>
              <a:ext cx="173700" cy="247450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07;p51"/>
            <p:cNvSpPr/>
            <p:nvPr/>
          </p:nvSpPr>
          <p:spPr>
            <a:xfrm>
              <a:off x="2531825" y="3224950"/>
              <a:ext cx="85800" cy="94200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08;p51"/>
            <p:cNvSpPr/>
            <p:nvPr/>
          </p:nvSpPr>
          <p:spPr>
            <a:xfrm>
              <a:off x="2527100" y="3246400"/>
              <a:ext cx="186250" cy="274650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09;p51"/>
            <p:cNvSpPr/>
            <p:nvPr/>
          </p:nvSpPr>
          <p:spPr>
            <a:xfrm>
              <a:off x="2700250" y="3389200"/>
              <a:ext cx="179975" cy="200900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10;p51"/>
            <p:cNvSpPr/>
            <p:nvPr/>
          </p:nvSpPr>
          <p:spPr>
            <a:xfrm>
              <a:off x="2809050" y="3531500"/>
              <a:ext cx="123475" cy="130275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11;p51"/>
            <p:cNvSpPr/>
            <p:nvPr/>
          </p:nvSpPr>
          <p:spPr>
            <a:xfrm>
              <a:off x="2884375" y="3700450"/>
              <a:ext cx="73250" cy="83200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" name="Google Shape;1212;p51"/>
            <p:cNvGrpSpPr/>
            <p:nvPr/>
          </p:nvGrpSpPr>
          <p:grpSpPr>
            <a:xfrm>
              <a:off x="2711750" y="3572300"/>
              <a:ext cx="230725" cy="598425"/>
              <a:chOff x="2711750" y="3572300"/>
              <a:chExt cx="230725" cy="598425"/>
            </a:xfrm>
          </p:grpSpPr>
          <p:sp>
            <p:nvSpPr>
              <p:cNvPr id="208" name="Google Shape;1213;p51"/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1214;p51"/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" name="Google Shape;1215;p51"/>
            <p:cNvSpPr/>
            <p:nvPr/>
          </p:nvSpPr>
          <p:spPr>
            <a:xfrm>
              <a:off x="5404100" y="2847275"/>
              <a:ext cx="26175" cy="61250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1216;p51"/>
            <p:cNvGrpSpPr/>
            <p:nvPr/>
          </p:nvGrpSpPr>
          <p:grpSpPr>
            <a:xfrm>
              <a:off x="3781475" y="1624825"/>
              <a:ext cx="153300" cy="166375"/>
              <a:chOff x="3781475" y="1624825"/>
              <a:chExt cx="153300" cy="166375"/>
            </a:xfrm>
          </p:grpSpPr>
          <p:sp>
            <p:nvSpPr>
              <p:cNvPr id="204" name="Google Shape;1217;p51"/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1218;p51"/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1219;p51"/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1220;p51"/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" name="Google Shape;1221;p51"/>
            <p:cNvSpPr/>
            <p:nvPr/>
          </p:nvSpPr>
          <p:spPr>
            <a:xfrm>
              <a:off x="5511350" y="2436650"/>
              <a:ext cx="175250" cy="3071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22;p51"/>
            <p:cNvSpPr/>
            <p:nvPr/>
          </p:nvSpPr>
          <p:spPr>
            <a:xfrm>
              <a:off x="5440200" y="2597250"/>
              <a:ext cx="60175" cy="83725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23;p51"/>
            <p:cNvSpPr/>
            <p:nvPr/>
          </p:nvSpPr>
          <p:spPr>
            <a:xfrm>
              <a:off x="5410900" y="2501000"/>
              <a:ext cx="68550" cy="117725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24;p51"/>
            <p:cNvSpPr/>
            <p:nvPr/>
          </p:nvSpPr>
          <p:spPr>
            <a:xfrm>
              <a:off x="4855375" y="2348250"/>
              <a:ext cx="444650" cy="209800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25;p51"/>
            <p:cNvSpPr/>
            <p:nvPr/>
          </p:nvSpPr>
          <p:spPr>
            <a:xfrm>
              <a:off x="5730000" y="3287725"/>
              <a:ext cx="141250" cy="120875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26;p51"/>
            <p:cNvSpPr/>
            <p:nvPr/>
          </p:nvSpPr>
          <p:spPr>
            <a:xfrm>
              <a:off x="5413525" y="2961325"/>
              <a:ext cx="115100" cy="200900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27;p51"/>
            <p:cNvSpPr/>
            <p:nvPr/>
          </p:nvSpPr>
          <p:spPr>
            <a:xfrm>
              <a:off x="5472625" y="3375600"/>
              <a:ext cx="56000" cy="29325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1228;p51"/>
            <p:cNvGrpSpPr/>
            <p:nvPr/>
          </p:nvGrpSpPr>
          <p:grpSpPr>
            <a:xfrm>
              <a:off x="5068275" y="3161675"/>
              <a:ext cx="664875" cy="222850"/>
              <a:chOff x="5068275" y="3161675"/>
              <a:chExt cx="664875" cy="222850"/>
            </a:xfrm>
          </p:grpSpPr>
          <p:sp>
            <p:nvSpPr>
              <p:cNvPr id="200" name="Google Shape;1229;p51"/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230;p51"/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1231;p51"/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1232;p51"/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" name="Google Shape;1233;p51"/>
            <p:cNvSpPr/>
            <p:nvPr/>
          </p:nvSpPr>
          <p:spPr>
            <a:xfrm>
              <a:off x="5139425" y="3145975"/>
              <a:ext cx="62800" cy="8215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34;p51"/>
            <p:cNvSpPr/>
            <p:nvPr/>
          </p:nvSpPr>
          <p:spPr>
            <a:xfrm>
              <a:off x="5279075" y="3142825"/>
              <a:ext cx="137075" cy="9262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35;p51"/>
            <p:cNvSpPr/>
            <p:nvPr/>
          </p:nvSpPr>
          <p:spPr>
            <a:xfrm>
              <a:off x="5150925" y="2887575"/>
              <a:ext cx="119300" cy="230700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36;p51"/>
            <p:cNvSpPr/>
            <p:nvPr/>
          </p:nvSpPr>
          <p:spPr>
            <a:xfrm>
              <a:off x="5166625" y="3025150"/>
              <a:ext cx="75875" cy="6540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37;p51"/>
            <p:cNvSpPr/>
            <p:nvPr/>
          </p:nvSpPr>
          <p:spPr>
            <a:xfrm>
              <a:off x="5123725" y="2903250"/>
              <a:ext cx="117200" cy="135525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38;p51"/>
            <p:cNvSpPr/>
            <p:nvPr/>
          </p:nvSpPr>
          <p:spPr>
            <a:xfrm>
              <a:off x="5089200" y="2934650"/>
              <a:ext cx="121900" cy="227050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39;p51"/>
            <p:cNvSpPr/>
            <p:nvPr/>
          </p:nvSpPr>
          <p:spPr>
            <a:xfrm>
              <a:off x="5009700" y="2810675"/>
              <a:ext cx="128175" cy="288250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40;p51"/>
            <p:cNvSpPr/>
            <p:nvPr/>
          </p:nvSpPr>
          <p:spPr>
            <a:xfrm>
              <a:off x="4941700" y="2836825"/>
              <a:ext cx="74300" cy="95750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41;p51"/>
            <p:cNvSpPr/>
            <p:nvPr/>
          </p:nvSpPr>
          <p:spPr>
            <a:xfrm>
              <a:off x="3787225" y="2293850"/>
              <a:ext cx="55475" cy="6802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42;p51"/>
            <p:cNvSpPr/>
            <p:nvPr/>
          </p:nvSpPr>
          <p:spPr>
            <a:xfrm>
              <a:off x="3743300" y="1958025"/>
              <a:ext cx="290325" cy="33742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43;p51"/>
            <p:cNvSpPr/>
            <p:nvPr/>
          </p:nvSpPr>
          <p:spPr>
            <a:xfrm>
              <a:off x="3823325" y="2021850"/>
              <a:ext cx="143875" cy="324875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44;p51"/>
            <p:cNvSpPr/>
            <p:nvPr/>
          </p:nvSpPr>
          <p:spPr>
            <a:xfrm>
              <a:off x="3976075" y="2250975"/>
              <a:ext cx="57550" cy="52325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45;p51"/>
            <p:cNvSpPr/>
            <p:nvPr/>
          </p:nvSpPr>
          <p:spPr>
            <a:xfrm>
              <a:off x="3949400" y="2288625"/>
              <a:ext cx="91550" cy="49725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46;p51"/>
            <p:cNvSpPr/>
            <p:nvPr/>
          </p:nvSpPr>
          <p:spPr>
            <a:xfrm>
              <a:off x="3952525" y="2322625"/>
              <a:ext cx="71175" cy="52325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47;p51"/>
            <p:cNvSpPr/>
            <p:nvPr/>
          </p:nvSpPr>
          <p:spPr>
            <a:xfrm>
              <a:off x="3986525" y="2326300"/>
              <a:ext cx="120875" cy="93650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248;p51"/>
            <p:cNvSpPr/>
            <p:nvPr/>
          </p:nvSpPr>
          <p:spPr>
            <a:xfrm>
              <a:off x="3903350" y="2478500"/>
              <a:ext cx="83200" cy="53900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249;p51"/>
            <p:cNvSpPr/>
            <p:nvPr/>
          </p:nvSpPr>
          <p:spPr>
            <a:xfrm>
              <a:off x="3910150" y="2462825"/>
              <a:ext cx="71700" cy="31400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250;p51"/>
            <p:cNvSpPr/>
            <p:nvPr/>
          </p:nvSpPr>
          <p:spPr>
            <a:xfrm>
              <a:off x="3947825" y="2585750"/>
              <a:ext cx="27225" cy="52325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251;p51"/>
            <p:cNvSpPr/>
            <p:nvPr/>
          </p:nvSpPr>
          <p:spPr>
            <a:xfrm>
              <a:off x="3934750" y="2566400"/>
              <a:ext cx="26175" cy="32975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252;p51"/>
            <p:cNvSpPr/>
            <p:nvPr/>
          </p:nvSpPr>
          <p:spPr>
            <a:xfrm>
              <a:off x="3895525" y="2538675"/>
              <a:ext cx="54425" cy="4762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253;p51"/>
            <p:cNvSpPr/>
            <p:nvPr/>
          </p:nvSpPr>
          <p:spPr>
            <a:xfrm>
              <a:off x="3865700" y="2510950"/>
              <a:ext cx="42400" cy="26700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254;p51"/>
            <p:cNvSpPr/>
            <p:nvPr/>
          </p:nvSpPr>
          <p:spPr>
            <a:xfrm>
              <a:off x="3811300" y="2470650"/>
              <a:ext cx="99925" cy="48150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255;p51"/>
            <p:cNvSpPr/>
            <p:nvPr/>
          </p:nvSpPr>
          <p:spPr>
            <a:xfrm>
              <a:off x="3867800" y="2355575"/>
              <a:ext cx="132350" cy="111450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256;p51"/>
            <p:cNvSpPr/>
            <p:nvPr/>
          </p:nvSpPr>
          <p:spPr>
            <a:xfrm>
              <a:off x="3841625" y="2432475"/>
              <a:ext cx="105700" cy="46050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257;p51"/>
            <p:cNvSpPr/>
            <p:nvPr/>
          </p:nvSpPr>
          <p:spPr>
            <a:xfrm>
              <a:off x="3759500" y="2356100"/>
              <a:ext cx="120350" cy="143875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258;p51"/>
            <p:cNvSpPr/>
            <p:nvPr/>
          </p:nvSpPr>
          <p:spPr>
            <a:xfrm>
              <a:off x="3727600" y="2387500"/>
              <a:ext cx="51800" cy="47100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259;p51"/>
            <p:cNvSpPr/>
            <p:nvPr/>
          </p:nvSpPr>
          <p:spPr>
            <a:xfrm>
              <a:off x="3722900" y="2426200"/>
              <a:ext cx="40825" cy="35075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260;p51"/>
            <p:cNvSpPr/>
            <p:nvPr/>
          </p:nvSpPr>
          <p:spPr>
            <a:xfrm>
              <a:off x="3758475" y="2449750"/>
              <a:ext cx="9950" cy="141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261;p51"/>
            <p:cNvSpPr/>
            <p:nvPr/>
          </p:nvSpPr>
          <p:spPr>
            <a:xfrm>
              <a:off x="3552375" y="2346700"/>
              <a:ext cx="58075" cy="76900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1262;p51"/>
            <p:cNvGrpSpPr/>
            <p:nvPr/>
          </p:nvGrpSpPr>
          <p:grpSpPr>
            <a:xfrm>
              <a:off x="3586375" y="2281300"/>
              <a:ext cx="125025" cy="175275"/>
              <a:chOff x="3586375" y="2281300"/>
              <a:chExt cx="125025" cy="175275"/>
            </a:xfrm>
          </p:grpSpPr>
          <p:sp>
            <p:nvSpPr>
              <p:cNvPr id="198" name="Google Shape;1263;p51"/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264;p51"/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5" name="Google Shape;1265;p51"/>
            <p:cNvSpPr/>
            <p:nvPr/>
          </p:nvSpPr>
          <p:spPr>
            <a:xfrm>
              <a:off x="4300900" y="3419025"/>
              <a:ext cx="109875" cy="205600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6" name="Google Shape;1266;p51"/>
            <p:cNvGrpSpPr/>
            <p:nvPr/>
          </p:nvGrpSpPr>
          <p:grpSpPr>
            <a:xfrm>
              <a:off x="5298975" y="3412225"/>
              <a:ext cx="576450" cy="616225"/>
              <a:chOff x="5298975" y="3412225"/>
              <a:chExt cx="576450" cy="616225"/>
            </a:xfrm>
          </p:grpSpPr>
          <p:sp>
            <p:nvSpPr>
              <p:cNvPr id="196" name="Google Shape;1267;p51"/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268;p51"/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1269;p51"/>
            <p:cNvGrpSpPr/>
            <p:nvPr/>
          </p:nvGrpSpPr>
          <p:grpSpPr>
            <a:xfrm>
              <a:off x="5952300" y="3852150"/>
              <a:ext cx="231225" cy="287200"/>
              <a:chOff x="5952300" y="3852150"/>
              <a:chExt cx="231225" cy="287200"/>
            </a:xfrm>
          </p:grpSpPr>
          <p:sp>
            <p:nvSpPr>
              <p:cNvPr id="194" name="Google Shape;1270;p51"/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271;p51"/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8" name="Google Shape;1272;p51"/>
            <p:cNvSpPr/>
            <p:nvPr/>
          </p:nvSpPr>
          <p:spPr>
            <a:xfrm>
              <a:off x="3399625" y="2088800"/>
              <a:ext cx="127125" cy="77450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273;p51"/>
            <p:cNvSpPr/>
            <p:nvPr/>
          </p:nvSpPr>
          <p:spPr>
            <a:xfrm>
              <a:off x="4616850" y="2275025"/>
              <a:ext cx="885625" cy="661225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274;p51"/>
            <p:cNvSpPr/>
            <p:nvPr/>
          </p:nvSpPr>
          <p:spPr>
            <a:xfrm>
              <a:off x="5150925" y="2903250"/>
              <a:ext cx="1600" cy="2125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275;p51"/>
            <p:cNvSpPr/>
            <p:nvPr/>
          </p:nvSpPr>
          <p:spPr>
            <a:xfrm>
              <a:off x="5134200" y="2918425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276;p51"/>
            <p:cNvSpPr/>
            <p:nvPr/>
          </p:nvSpPr>
          <p:spPr>
            <a:xfrm>
              <a:off x="4608475" y="2660550"/>
              <a:ext cx="5275" cy="1600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277;p51"/>
            <p:cNvSpPr/>
            <p:nvPr/>
          </p:nvSpPr>
          <p:spPr>
            <a:xfrm>
              <a:off x="4302475" y="2310075"/>
              <a:ext cx="547700" cy="287725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278;p51"/>
            <p:cNvSpPr/>
            <p:nvPr/>
          </p:nvSpPr>
          <p:spPr>
            <a:xfrm>
              <a:off x="4443200" y="2520875"/>
              <a:ext cx="231750" cy="144400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279;p51"/>
            <p:cNvSpPr/>
            <p:nvPr/>
          </p:nvSpPr>
          <p:spPr>
            <a:xfrm>
              <a:off x="4401875" y="2571100"/>
              <a:ext cx="207150" cy="130275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6" name="Google Shape;1280;p51"/>
            <p:cNvGrpSpPr/>
            <p:nvPr/>
          </p:nvGrpSpPr>
          <p:grpSpPr>
            <a:xfrm>
              <a:off x="4842300" y="3099950"/>
              <a:ext cx="31425" cy="59650"/>
              <a:chOff x="4842300" y="3099950"/>
              <a:chExt cx="31425" cy="59650"/>
            </a:xfrm>
          </p:grpSpPr>
          <p:sp>
            <p:nvSpPr>
              <p:cNvPr id="190" name="Google Shape;1281;p51"/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282;p51"/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283;p51"/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284;p51"/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7" name="Google Shape;1285;p51"/>
            <p:cNvSpPr/>
            <p:nvPr/>
          </p:nvSpPr>
          <p:spPr>
            <a:xfrm>
              <a:off x="4663400" y="2731150"/>
              <a:ext cx="405425" cy="396025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286;p51"/>
            <p:cNvSpPr/>
            <p:nvPr/>
          </p:nvSpPr>
          <p:spPr>
            <a:xfrm>
              <a:off x="4822425" y="2778250"/>
              <a:ext cx="119300" cy="63825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287;p51"/>
            <p:cNvSpPr/>
            <p:nvPr/>
          </p:nvSpPr>
          <p:spPr>
            <a:xfrm>
              <a:off x="4547800" y="2671000"/>
              <a:ext cx="200375" cy="220775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288;p51"/>
            <p:cNvSpPr/>
            <p:nvPr/>
          </p:nvSpPr>
          <p:spPr>
            <a:xfrm>
              <a:off x="4533150" y="2640675"/>
              <a:ext cx="191475" cy="159550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289;p51"/>
            <p:cNvSpPr/>
            <p:nvPr/>
          </p:nvSpPr>
          <p:spPr>
            <a:xfrm>
              <a:off x="3978150" y="2401100"/>
              <a:ext cx="237525" cy="148050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290;p51"/>
            <p:cNvSpPr/>
            <p:nvPr/>
          </p:nvSpPr>
          <p:spPr>
            <a:xfrm>
              <a:off x="4036750" y="2474325"/>
              <a:ext cx="49725" cy="55475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291;p51"/>
            <p:cNvSpPr/>
            <p:nvPr/>
          </p:nvSpPr>
          <p:spPr>
            <a:xfrm>
              <a:off x="3957250" y="2483750"/>
              <a:ext cx="127650" cy="81625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292;p51"/>
            <p:cNvSpPr/>
            <p:nvPr/>
          </p:nvSpPr>
          <p:spPr>
            <a:xfrm>
              <a:off x="3989150" y="2555400"/>
              <a:ext cx="83725" cy="52850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5" name="Google Shape;1293;p51"/>
            <p:cNvGrpSpPr/>
            <p:nvPr/>
          </p:nvGrpSpPr>
          <p:grpSpPr>
            <a:xfrm>
              <a:off x="3866750" y="2520350"/>
              <a:ext cx="78475" cy="60700"/>
              <a:chOff x="3866750" y="2520350"/>
              <a:chExt cx="78475" cy="60700"/>
            </a:xfrm>
          </p:grpSpPr>
          <p:sp>
            <p:nvSpPr>
              <p:cNvPr id="186" name="Google Shape;1294;p51"/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295;p51"/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296;p51"/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297;p51"/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" name="Google Shape;1298;p51"/>
            <p:cNvSpPr/>
            <p:nvPr/>
          </p:nvSpPr>
          <p:spPr>
            <a:xfrm>
              <a:off x="3799775" y="2577900"/>
              <a:ext cx="14675" cy="29325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299;p51"/>
            <p:cNvSpPr/>
            <p:nvPr/>
          </p:nvSpPr>
          <p:spPr>
            <a:xfrm>
              <a:off x="3567525" y="2564825"/>
              <a:ext cx="160625" cy="134450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00;p51"/>
            <p:cNvSpPr/>
            <p:nvPr/>
          </p:nvSpPr>
          <p:spPr>
            <a:xfrm>
              <a:off x="4298300" y="2628625"/>
              <a:ext cx="25125" cy="19925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01;p51"/>
            <p:cNvSpPr/>
            <p:nvPr/>
          </p:nvSpPr>
          <p:spPr>
            <a:xfrm>
              <a:off x="4292025" y="2631250"/>
              <a:ext cx="295050" cy="237500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02;p51"/>
            <p:cNvSpPr/>
            <p:nvPr/>
          </p:nvSpPr>
          <p:spPr>
            <a:xfrm>
              <a:off x="4277375" y="2602475"/>
              <a:ext cx="51800" cy="43975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03;p51"/>
            <p:cNvSpPr/>
            <p:nvPr/>
          </p:nvSpPr>
          <p:spPr>
            <a:xfrm>
              <a:off x="4044600" y="2592025"/>
              <a:ext cx="260525" cy="107250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04;p51"/>
            <p:cNvSpPr/>
            <p:nvPr/>
          </p:nvSpPr>
          <p:spPr>
            <a:xfrm>
              <a:off x="4041450" y="2592550"/>
              <a:ext cx="39775" cy="35075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05;p51"/>
            <p:cNvSpPr/>
            <p:nvPr/>
          </p:nvSpPr>
          <p:spPr>
            <a:xfrm>
              <a:off x="4231325" y="2673625"/>
              <a:ext cx="139700" cy="134450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06;p51"/>
            <p:cNvSpPr/>
            <p:nvPr/>
          </p:nvSpPr>
          <p:spPr>
            <a:xfrm>
              <a:off x="4345375" y="2791325"/>
              <a:ext cx="25125" cy="25650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07;p51"/>
            <p:cNvSpPr/>
            <p:nvPr/>
          </p:nvSpPr>
          <p:spPr>
            <a:xfrm>
              <a:off x="4136125" y="2704475"/>
              <a:ext cx="32475" cy="18350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08;p51"/>
            <p:cNvSpPr/>
            <p:nvPr/>
          </p:nvSpPr>
          <p:spPr>
            <a:xfrm>
              <a:off x="4184250" y="2677275"/>
              <a:ext cx="90000" cy="80075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09;p51"/>
            <p:cNvSpPr/>
            <p:nvPr/>
          </p:nvSpPr>
          <p:spPr>
            <a:xfrm>
              <a:off x="4165950" y="2741625"/>
              <a:ext cx="22000" cy="63850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10;p51"/>
            <p:cNvSpPr/>
            <p:nvPr/>
          </p:nvSpPr>
          <p:spPr>
            <a:xfrm>
              <a:off x="4185300" y="2741625"/>
              <a:ext cx="5775" cy="13100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11;p51"/>
            <p:cNvSpPr/>
            <p:nvPr/>
          </p:nvSpPr>
          <p:spPr>
            <a:xfrm>
              <a:off x="4179025" y="2755750"/>
              <a:ext cx="7875" cy="18325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12;p51"/>
            <p:cNvSpPr/>
            <p:nvPr/>
          </p:nvSpPr>
          <p:spPr>
            <a:xfrm>
              <a:off x="4179025" y="2721750"/>
              <a:ext cx="18850" cy="23550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13;p51"/>
            <p:cNvSpPr/>
            <p:nvPr/>
          </p:nvSpPr>
          <p:spPr>
            <a:xfrm>
              <a:off x="4180075" y="2740050"/>
              <a:ext cx="58075" cy="71700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14;p51"/>
            <p:cNvSpPr/>
            <p:nvPr/>
          </p:nvSpPr>
          <p:spPr>
            <a:xfrm>
              <a:off x="4179025" y="2758875"/>
              <a:ext cx="299225" cy="252175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15;p51"/>
            <p:cNvSpPr/>
            <p:nvPr/>
          </p:nvSpPr>
          <p:spPr>
            <a:xfrm>
              <a:off x="4409700" y="2852525"/>
              <a:ext cx="11025" cy="24075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16;p51"/>
            <p:cNvSpPr/>
            <p:nvPr/>
          </p:nvSpPr>
          <p:spPr>
            <a:xfrm>
              <a:off x="4421225" y="2854100"/>
              <a:ext cx="69075" cy="54425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17;p51"/>
            <p:cNvSpPr/>
            <p:nvPr/>
          </p:nvSpPr>
          <p:spPr>
            <a:xfrm>
              <a:off x="4434300" y="2866125"/>
              <a:ext cx="108300" cy="133400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18;p51"/>
            <p:cNvSpPr/>
            <p:nvPr/>
          </p:nvSpPr>
          <p:spPr>
            <a:xfrm>
              <a:off x="4483475" y="2847275"/>
              <a:ext cx="5775" cy="13125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19;p51"/>
            <p:cNvSpPr/>
            <p:nvPr/>
          </p:nvSpPr>
          <p:spPr>
            <a:xfrm>
              <a:off x="4300375" y="2959750"/>
              <a:ext cx="153825" cy="99925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20;p51"/>
            <p:cNvSpPr/>
            <p:nvPr/>
          </p:nvSpPr>
          <p:spPr>
            <a:xfrm>
              <a:off x="4035700" y="2769350"/>
              <a:ext cx="180500" cy="151725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21;p51"/>
            <p:cNvSpPr/>
            <p:nvPr/>
          </p:nvSpPr>
          <p:spPr>
            <a:xfrm>
              <a:off x="4003800" y="2919475"/>
              <a:ext cx="238550" cy="273600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22;p51"/>
            <p:cNvSpPr/>
            <p:nvPr/>
          </p:nvSpPr>
          <p:spPr>
            <a:xfrm>
              <a:off x="4166475" y="3025650"/>
              <a:ext cx="219725" cy="166900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23;p51"/>
            <p:cNvSpPr/>
            <p:nvPr/>
          </p:nvSpPr>
          <p:spPr>
            <a:xfrm>
              <a:off x="4213550" y="2979100"/>
              <a:ext cx="96800" cy="85825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4;p51"/>
            <p:cNvSpPr/>
            <p:nvPr/>
          </p:nvSpPr>
          <p:spPr>
            <a:xfrm>
              <a:off x="4292025" y="3059150"/>
              <a:ext cx="21975" cy="26175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25;p51"/>
            <p:cNvSpPr/>
            <p:nvPr/>
          </p:nvSpPr>
          <p:spPr>
            <a:xfrm>
              <a:off x="4282600" y="3069600"/>
              <a:ext cx="148050" cy="196175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26;p51"/>
            <p:cNvSpPr/>
            <p:nvPr/>
          </p:nvSpPr>
          <p:spPr>
            <a:xfrm>
              <a:off x="4175375" y="3163750"/>
              <a:ext cx="121375" cy="147025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27;p51"/>
            <p:cNvSpPr/>
            <p:nvPr/>
          </p:nvSpPr>
          <p:spPr>
            <a:xfrm>
              <a:off x="4145025" y="3258950"/>
              <a:ext cx="11000" cy="25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28;p51"/>
            <p:cNvSpPr/>
            <p:nvPr/>
          </p:nvSpPr>
          <p:spPr>
            <a:xfrm>
              <a:off x="4115200" y="3182075"/>
              <a:ext cx="83725" cy="82675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29;p51"/>
            <p:cNvSpPr/>
            <p:nvPr/>
          </p:nvSpPr>
          <p:spPr>
            <a:xfrm>
              <a:off x="3898125" y="3081625"/>
              <a:ext cx="188350" cy="127150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30;p51"/>
            <p:cNvSpPr/>
            <p:nvPr/>
          </p:nvSpPr>
          <p:spPr>
            <a:xfrm>
              <a:off x="3821225" y="2747900"/>
              <a:ext cx="223400" cy="207700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31;p51"/>
            <p:cNvSpPr/>
            <p:nvPr/>
          </p:nvSpPr>
          <p:spPr>
            <a:xfrm>
              <a:off x="3792975" y="2679900"/>
              <a:ext cx="57050" cy="111450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32;p51"/>
            <p:cNvSpPr/>
            <p:nvPr/>
          </p:nvSpPr>
          <p:spPr>
            <a:xfrm>
              <a:off x="3568575" y="2683550"/>
              <a:ext cx="289825" cy="280400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33;p51"/>
            <p:cNvSpPr/>
            <p:nvPr/>
          </p:nvSpPr>
          <p:spPr>
            <a:xfrm>
              <a:off x="3511050" y="2702400"/>
              <a:ext cx="167400" cy="132350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34;p51"/>
            <p:cNvSpPr/>
            <p:nvPr/>
          </p:nvSpPr>
          <p:spPr>
            <a:xfrm>
              <a:off x="3450875" y="2834200"/>
              <a:ext cx="118775" cy="95225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35;p51"/>
            <p:cNvSpPr/>
            <p:nvPr/>
          </p:nvSpPr>
          <p:spPr>
            <a:xfrm>
              <a:off x="3450375" y="2838400"/>
              <a:ext cx="170550" cy="18780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36;p51"/>
            <p:cNvSpPr/>
            <p:nvPr/>
          </p:nvSpPr>
          <p:spPr>
            <a:xfrm>
              <a:off x="3518375" y="2873975"/>
              <a:ext cx="235400" cy="218150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37;p51"/>
            <p:cNvSpPr/>
            <p:nvPr/>
          </p:nvSpPr>
          <p:spPr>
            <a:xfrm>
              <a:off x="3617750" y="3020950"/>
              <a:ext cx="108825" cy="79025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38;p51"/>
            <p:cNvSpPr/>
            <p:nvPr/>
          </p:nvSpPr>
          <p:spPr>
            <a:xfrm>
              <a:off x="3442525" y="2997925"/>
              <a:ext cx="93125" cy="68050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39;p51"/>
            <p:cNvSpPr/>
            <p:nvPr/>
          </p:nvSpPr>
          <p:spPr>
            <a:xfrm>
              <a:off x="3452975" y="3056525"/>
              <a:ext cx="44500" cy="26700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" name="Google Shape;1340;p51"/>
            <p:cNvGrpSpPr/>
            <p:nvPr/>
          </p:nvGrpSpPr>
          <p:grpSpPr>
            <a:xfrm>
              <a:off x="3450375" y="3038225"/>
              <a:ext cx="132875" cy="99400"/>
              <a:chOff x="3450375" y="3038225"/>
              <a:chExt cx="132875" cy="99400"/>
            </a:xfrm>
          </p:grpSpPr>
          <p:sp>
            <p:nvSpPr>
              <p:cNvPr id="184" name="Google Shape;1341;p51"/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342;p51"/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" name="Google Shape;1343;p51"/>
            <p:cNvSpPr/>
            <p:nvPr/>
          </p:nvSpPr>
          <p:spPr>
            <a:xfrm>
              <a:off x="3503200" y="3095750"/>
              <a:ext cx="40300" cy="48150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344;p51"/>
            <p:cNvSpPr/>
            <p:nvPr/>
          </p:nvSpPr>
          <p:spPr>
            <a:xfrm>
              <a:off x="3529350" y="3117725"/>
              <a:ext cx="58600" cy="62800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45;p51"/>
            <p:cNvSpPr/>
            <p:nvPr/>
          </p:nvSpPr>
          <p:spPr>
            <a:xfrm>
              <a:off x="3570150" y="3086875"/>
              <a:ext cx="89475" cy="94175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46;p51"/>
            <p:cNvSpPr/>
            <p:nvPr/>
          </p:nvSpPr>
          <p:spPr>
            <a:xfrm>
              <a:off x="3647050" y="3079025"/>
              <a:ext cx="61225" cy="95750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47;p51"/>
            <p:cNvSpPr/>
            <p:nvPr/>
          </p:nvSpPr>
          <p:spPr>
            <a:xfrm>
              <a:off x="3689950" y="3079025"/>
              <a:ext cx="29300" cy="77950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48;p51"/>
            <p:cNvSpPr/>
            <p:nvPr/>
          </p:nvSpPr>
          <p:spPr>
            <a:xfrm>
              <a:off x="3705625" y="3059150"/>
              <a:ext cx="45025" cy="94175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49;p51"/>
            <p:cNvSpPr/>
            <p:nvPr/>
          </p:nvSpPr>
          <p:spPr>
            <a:xfrm>
              <a:off x="3881925" y="2896975"/>
              <a:ext cx="150650" cy="239600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50;p51"/>
            <p:cNvSpPr/>
            <p:nvPr/>
          </p:nvSpPr>
          <p:spPr>
            <a:xfrm>
              <a:off x="3863600" y="3051825"/>
              <a:ext cx="4725" cy="2625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51;p51"/>
            <p:cNvSpPr/>
            <p:nvPr/>
          </p:nvSpPr>
          <p:spPr>
            <a:xfrm>
              <a:off x="3695700" y="2900125"/>
              <a:ext cx="220250" cy="171075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52;p51"/>
            <p:cNvSpPr/>
            <p:nvPr/>
          </p:nvSpPr>
          <p:spPr>
            <a:xfrm>
              <a:off x="3732825" y="3041350"/>
              <a:ext cx="165325" cy="141775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53;p51"/>
            <p:cNvSpPr/>
            <p:nvPr/>
          </p:nvSpPr>
          <p:spPr>
            <a:xfrm>
              <a:off x="3813400" y="3053900"/>
              <a:ext cx="109850" cy="164800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54;p51"/>
            <p:cNvSpPr/>
            <p:nvPr/>
          </p:nvSpPr>
          <p:spPr>
            <a:xfrm>
              <a:off x="3813900" y="3211875"/>
              <a:ext cx="82675" cy="89475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55;p51"/>
            <p:cNvSpPr/>
            <p:nvPr/>
          </p:nvSpPr>
          <p:spPr>
            <a:xfrm>
              <a:off x="3821750" y="3213450"/>
              <a:ext cx="29325" cy="18850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56;p51"/>
            <p:cNvSpPr/>
            <p:nvPr/>
          </p:nvSpPr>
          <p:spPr>
            <a:xfrm>
              <a:off x="3848425" y="3188875"/>
              <a:ext cx="110925" cy="129750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57;p51"/>
            <p:cNvSpPr/>
            <p:nvPr/>
          </p:nvSpPr>
          <p:spPr>
            <a:xfrm>
              <a:off x="3860475" y="3308125"/>
              <a:ext cx="15700" cy="21475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58;p51"/>
            <p:cNvSpPr/>
            <p:nvPr/>
          </p:nvSpPr>
          <p:spPr>
            <a:xfrm>
              <a:off x="4111550" y="3257925"/>
              <a:ext cx="161650" cy="164775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359;p51"/>
            <p:cNvSpPr/>
            <p:nvPr/>
          </p:nvSpPr>
          <p:spPr>
            <a:xfrm>
              <a:off x="4106850" y="3261050"/>
              <a:ext cx="29300" cy="24100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360;p51"/>
            <p:cNvSpPr/>
            <p:nvPr/>
          </p:nvSpPr>
          <p:spPr>
            <a:xfrm>
              <a:off x="4106850" y="3275175"/>
              <a:ext cx="28775" cy="35075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361;p51"/>
            <p:cNvSpPr/>
            <p:nvPr/>
          </p:nvSpPr>
          <p:spPr>
            <a:xfrm>
              <a:off x="3862550" y="3166900"/>
              <a:ext cx="275700" cy="273075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362;p51"/>
            <p:cNvSpPr/>
            <p:nvPr/>
          </p:nvSpPr>
          <p:spPr>
            <a:xfrm>
              <a:off x="4159150" y="3380850"/>
              <a:ext cx="46050" cy="116150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363;p51"/>
            <p:cNvSpPr/>
            <p:nvPr/>
          </p:nvSpPr>
          <p:spPr>
            <a:xfrm>
              <a:off x="4001175" y="3363575"/>
              <a:ext cx="170550" cy="145450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364;p51"/>
            <p:cNvSpPr/>
            <p:nvPr/>
          </p:nvSpPr>
          <p:spPr>
            <a:xfrm>
              <a:off x="3852625" y="3330100"/>
              <a:ext cx="181000" cy="178925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365;p51"/>
            <p:cNvSpPr/>
            <p:nvPr/>
          </p:nvSpPr>
          <p:spPr>
            <a:xfrm>
              <a:off x="4046675" y="3472375"/>
              <a:ext cx="113025" cy="103075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366;p51"/>
            <p:cNvSpPr/>
            <p:nvPr/>
          </p:nvSpPr>
          <p:spPr>
            <a:xfrm>
              <a:off x="3968750" y="3504300"/>
              <a:ext cx="135500" cy="135500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367;p51"/>
            <p:cNvSpPr/>
            <p:nvPr/>
          </p:nvSpPr>
          <p:spPr>
            <a:xfrm>
              <a:off x="3853150" y="3491725"/>
              <a:ext cx="193550" cy="182075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368;p51"/>
            <p:cNvSpPr/>
            <p:nvPr/>
          </p:nvSpPr>
          <p:spPr>
            <a:xfrm>
              <a:off x="4123050" y="3397575"/>
              <a:ext cx="150675" cy="242750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369;p51"/>
            <p:cNvSpPr/>
            <p:nvPr/>
          </p:nvSpPr>
          <p:spPr>
            <a:xfrm>
              <a:off x="4120450" y="3622500"/>
              <a:ext cx="20950" cy="23575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370;p51"/>
            <p:cNvSpPr/>
            <p:nvPr/>
          </p:nvSpPr>
          <p:spPr>
            <a:xfrm>
              <a:off x="4064475" y="3669050"/>
              <a:ext cx="33500" cy="3142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371;p51"/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372;p51"/>
            <p:cNvSpPr/>
            <p:nvPr/>
          </p:nvSpPr>
          <p:spPr>
            <a:xfrm>
              <a:off x="4697400" y="2660025"/>
              <a:ext cx="105175" cy="86850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373;p51"/>
            <p:cNvSpPr/>
            <p:nvPr/>
          </p:nvSpPr>
          <p:spPr>
            <a:xfrm>
              <a:off x="4252775" y="2586800"/>
              <a:ext cx="70650" cy="19900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374;p51"/>
            <p:cNvSpPr/>
            <p:nvPr/>
          </p:nvSpPr>
          <p:spPr>
            <a:xfrm>
              <a:off x="4298825" y="2603000"/>
              <a:ext cx="2625" cy="2650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solidFill>
              <a:schemeClr val="lt2"/>
            </a:solidFill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375;p51"/>
            <p:cNvSpPr/>
            <p:nvPr/>
          </p:nvSpPr>
          <p:spPr>
            <a:xfrm>
              <a:off x="4949025" y="2811200"/>
              <a:ext cx="44475" cy="26175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376;p51"/>
            <p:cNvSpPr/>
            <p:nvPr/>
          </p:nvSpPr>
          <p:spPr>
            <a:xfrm>
              <a:off x="3967175" y="2589925"/>
              <a:ext cx="35075" cy="29850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377;p51"/>
            <p:cNvSpPr/>
            <p:nvPr/>
          </p:nvSpPr>
          <p:spPr>
            <a:xfrm>
              <a:off x="3938400" y="2522975"/>
              <a:ext cx="58625" cy="76925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Content Placeholder 2">
            <a:extLst>
              <a:ext uri="{FF2B5EF4-FFF2-40B4-BE49-F238E27FC236}">
                <a16:creationId xmlns:a16="http://schemas.microsoft.com/office/drawing/2014/main" id="{F3A1F639-649C-4AF5-9AB5-A4979DFB399D}"/>
              </a:ext>
            </a:extLst>
          </p:cNvPr>
          <p:cNvSpPr txBox="1">
            <a:spLocks/>
          </p:cNvSpPr>
          <p:nvPr/>
        </p:nvSpPr>
        <p:spPr>
          <a:xfrm>
            <a:off x="3753647" y="1028733"/>
            <a:ext cx="4272754" cy="1346650"/>
          </a:xfrm>
          <a:prstGeom prst="rect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ID" b="1" smtClean="0"/>
              <a:t>UNESCO (2020)  : sekitar setengah populasi siswa dunia sekarang tidak bersekolah karena pandemi COVID-19.</a:t>
            </a:r>
          </a:p>
          <a:p>
            <a:r>
              <a:rPr lang="en-ID" b="1" smtClean="0"/>
              <a:t>UNESCO (2020) : 850 Juta Siswa di 102 Negara Tidak Sekolah Karena Corona</a:t>
            </a:r>
            <a:endParaRPr lang="en-ID" b="1" dirty="0"/>
          </a:p>
        </p:txBody>
      </p:sp>
      <p:sp>
        <p:nvSpPr>
          <p:cNvPr id="264" name="Content Placeholder 2">
            <a:extLst>
              <a:ext uri="{FF2B5EF4-FFF2-40B4-BE49-F238E27FC236}">
                <a16:creationId xmlns:a16="http://schemas.microsoft.com/office/drawing/2014/main" id="{F3A1F639-649C-4AF5-9AB5-A4979DFB399D}"/>
              </a:ext>
            </a:extLst>
          </p:cNvPr>
          <p:cNvSpPr txBox="1">
            <a:spLocks/>
          </p:cNvSpPr>
          <p:nvPr/>
        </p:nvSpPr>
        <p:spPr>
          <a:xfrm>
            <a:off x="3780121" y="2592096"/>
            <a:ext cx="4272754" cy="1346650"/>
          </a:xfrm>
          <a:prstGeom prst="rect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ID" b="1" dirty="0"/>
              <a:t>INDONESIA  (2019):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b="1" dirty="0" err="1"/>
              <a:t>Siswa</a:t>
            </a:r>
            <a:r>
              <a:rPr lang="en-ID" b="1" dirty="0"/>
              <a:t> SD,SMP,SMA</a:t>
            </a:r>
            <a:r>
              <a:rPr lang="id-ID" b="1" dirty="0"/>
              <a:t>	      </a:t>
            </a:r>
            <a:r>
              <a:rPr lang="en-ID" b="1" dirty="0"/>
              <a:t>: 35,3 </a:t>
            </a:r>
            <a:r>
              <a:rPr lang="en-ID" b="1" dirty="0" err="1"/>
              <a:t>Juta</a:t>
            </a:r>
            <a:endParaRPr lang="en-ID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ID" b="1" dirty="0" err="1"/>
              <a:t>Mahasiswa</a:t>
            </a:r>
            <a:r>
              <a:rPr lang="en-ID" b="1" dirty="0"/>
              <a:t> 	      :   8, 1 </a:t>
            </a:r>
            <a:r>
              <a:rPr lang="en-ID" b="1" dirty="0" err="1"/>
              <a:t>juta</a:t>
            </a:r>
            <a:endParaRPr lang="en-ID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ID" b="1" dirty="0"/>
              <a:t>TOTAL		      : 33, 4 JUTA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ID" b="1" dirty="0"/>
              <a:t>(</a:t>
            </a:r>
            <a:r>
              <a:rPr lang="en-ID" b="1" dirty="0" err="1"/>
              <a:t>Kemdikbud</a:t>
            </a:r>
            <a:r>
              <a:rPr lang="en-ID" b="1" dirty="0"/>
              <a:t>  </a:t>
            </a:r>
            <a:r>
              <a:rPr lang="en-ID" b="1" dirty="0" err="1"/>
              <a:t>dan</a:t>
            </a:r>
            <a:r>
              <a:rPr lang="en-ID" b="1" dirty="0"/>
              <a:t> </a:t>
            </a:r>
            <a:r>
              <a:rPr lang="en-ID" b="1" dirty="0" err="1"/>
              <a:t>Kemristekdikti</a:t>
            </a:r>
            <a:r>
              <a:rPr lang="en-ID" b="1" dirty="0"/>
              <a:t>,  2019</a:t>
            </a:r>
            <a:r>
              <a:rPr lang="en-ID" dirty="0"/>
              <a:t>) </a:t>
            </a:r>
          </a:p>
        </p:txBody>
      </p:sp>
      <p:sp>
        <p:nvSpPr>
          <p:cNvPr id="265" name="Rectangle 264"/>
          <p:cNvSpPr/>
          <p:nvPr/>
        </p:nvSpPr>
        <p:spPr>
          <a:xfrm>
            <a:off x="3933423" y="4001570"/>
            <a:ext cx="36230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/>
              <a:t>Sumber</a:t>
            </a:r>
            <a:r>
              <a:rPr lang="en-US" sz="1200" dirty="0" smtClean="0"/>
              <a:t> : Prof</a:t>
            </a:r>
            <a:r>
              <a:rPr lang="en-US" sz="1200" dirty="0"/>
              <a:t>. Dr. </a:t>
            </a:r>
            <a:r>
              <a:rPr lang="en-US" sz="1200" dirty="0" err="1"/>
              <a:t>Dinn</a:t>
            </a:r>
            <a:r>
              <a:rPr lang="en-US" sz="1200" dirty="0"/>
              <a:t> </a:t>
            </a:r>
            <a:r>
              <a:rPr lang="en-US" sz="1200" dirty="0" err="1" smtClean="0"/>
              <a:t>Wahyudin,MA</a:t>
            </a:r>
            <a:r>
              <a:rPr lang="en-US" sz="1200" dirty="0" smtClean="0"/>
              <a:t> (2020)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58043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4367" y="1124788"/>
            <a:ext cx="6067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800" dirty="0">
                <a:solidFill>
                  <a:schemeClr val="tx2"/>
                </a:solidFill>
              </a:rPr>
              <a:t>Sejak </a:t>
            </a:r>
            <a:r>
              <a:rPr lang="en-US" sz="1800" dirty="0" err="1">
                <a:solidFill>
                  <a:schemeClr val="tx2"/>
                </a:solidFill>
              </a:rPr>
              <a:t>B</a:t>
            </a:r>
            <a:r>
              <a:rPr lang="en-US" sz="1800" dirty="0" err="1" smtClean="0">
                <a:solidFill>
                  <a:schemeClr val="tx2"/>
                </a:solidFill>
              </a:rPr>
              <a:t>ulan</a:t>
            </a:r>
            <a:r>
              <a:rPr lang="en-US" sz="1800" dirty="0" smtClean="0">
                <a:solidFill>
                  <a:schemeClr val="tx2"/>
                </a:solidFill>
              </a:rPr>
              <a:t> </a:t>
            </a:r>
            <a:r>
              <a:rPr lang="id-ID" sz="1800" dirty="0" smtClean="0">
                <a:solidFill>
                  <a:schemeClr val="tx2"/>
                </a:solidFill>
              </a:rPr>
              <a:t>Maret </a:t>
            </a:r>
            <a:r>
              <a:rPr lang="id-ID" sz="1800" dirty="0">
                <a:solidFill>
                  <a:schemeClr val="tx2"/>
                </a:solidFill>
              </a:rPr>
              <a:t>2020 hampir seluruh sekolah se-Indonesia diliburkan. Pembelajarannya diganti dengan </a:t>
            </a:r>
            <a:r>
              <a:rPr lang="id-ID" sz="1800" dirty="0" smtClean="0">
                <a:solidFill>
                  <a:schemeClr val="tx2"/>
                </a:solidFill>
              </a:rPr>
              <a:t>mengerjakan </a:t>
            </a:r>
            <a:r>
              <a:rPr lang="id-ID" sz="1800" dirty="0">
                <a:solidFill>
                  <a:schemeClr val="tx2"/>
                </a:solidFill>
              </a:rPr>
              <a:t>tugas di rumah atas pengawasan orangtua.</a:t>
            </a:r>
          </a:p>
        </p:txBody>
      </p:sp>
      <p:grpSp>
        <p:nvGrpSpPr>
          <p:cNvPr id="268" name="Google Shape;389;p34"/>
          <p:cNvGrpSpPr/>
          <p:nvPr/>
        </p:nvGrpSpPr>
        <p:grpSpPr>
          <a:xfrm>
            <a:off x="7072784" y="954193"/>
            <a:ext cx="1195974" cy="1251369"/>
            <a:chOff x="3605950" y="3926100"/>
            <a:chExt cx="657375" cy="667000"/>
          </a:xfrm>
        </p:grpSpPr>
        <p:sp>
          <p:nvSpPr>
            <p:cNvPr id="269" name="Google Shape;390;p34"/>
            <p:cNvSpPr/>
            <p:nvPr/>
          </p:nvSpPr>
          <p:spPr>
            <a:xfrm>
              <a:off x="3911275" y="4247025"/>
              <a:ext cx="344325" cy="233925"/>
            </a:xfrm>
            <a:custGeom>
              <a:avLst/>
              <a:gdLst/>
              <a:ahLst/>
              <a:cxnLst/>
              <a:rect l="l" t="t" r="r" b="b"/>
              <a:pathLst>
                <a:path w="13773" h="9357" extrusionOk="0">
                  <a:moveTo>
                    <a:pt x="774" y="1"/>
                  </a:moveTo>
                  <a:lnTo>
                    <a:pt x="1" y="1366"/>
                  </a:lnTo>
                  <a:lnTo>
                    <a:pt x="6371" y="4993"/>
                  </a:lnTo>
                  <a:lnTo>
                    <a:pt x="6371" y="4993"/>
                  </a:lnTo>
                  <a:lnTo>
                    <a:pt x="6345" y="4522"/>
                  </a:lnTo>
                  <a:lnTo>
                    <a:pt x="6429" y="4561"/>
                  </a:lnTo>
                  <a:lnTo>
                    <a:pt x="10919" y="7041"/>
                  </a:lnTo>
                  <a:cubicBezTo>
                    <a:pt x="10919" y="7041"/>
                    <a:pt x="10236" y="8606"/>
                    <a:pt x="10841" y="9167"/>
                  </a:cubicBezTo>
                  <a:cubicBezTo>
                    <a:pt x="10983" y="9300"/>
                    <a:pt x="11139" y="9357"/>
                    <a:pt x="11302" y="9357"/>
                  </a:cubicBezTo>
                  <a:cubicBezTo>
                    <a:pt x="12184" y="9357"/>
                    <a:pt x="13267" y="7698"/>
                    <a:pt x="13321" y="7627"/>
                  </a:cubicBezTo>
                  <a:cubicBezTo>
                    <a:pt x="13457" y="7350"/>
                    <a:pt x="13560" y="7060"/>
                    <a:pt x="13637" y="6758"/>
                  </a:cubicBezTo>
                  <a:lnTo>
                    <a:pt x="13637" y="6751"/>
                  </a:lnTo>
                  <a:cubicBezTo>
                    <a:pt x="13669" y="6616"/>
                    <a:pt x="13695" y="6474"/>
                    <a:pt x="13708" y="6332"/>
                  </a:cubicBezTo>
                  <a:cubicBezTo>
                    <a:pt x="13772" y="5714"/>
                    <a:pt x="13630" y="5205"/>
                    <a:pt x="13270" y="5006"/>
                  </a:cubicBezTo>
                  <a:cubicBezTo>
                    <a:pt x="13153" y="4939"/>
                    <a:pt x="13021" y="4907"/>
                    <a:pt x="12879" y="4907"/>
                  </a:cubicBezTo>
                  <a:cubicBezTo>
                    <a:pt x="12381" y="4907"/>
                    <a:pt x="11761" y="5302"/>
                    <a:pt x="11234" y="5959"/>
                  </a:cubicBezTo>
                  <a:lnTo>
                    <a:pt x="774" y="1"/>
                  </a:lnTo>
                  <a:close/>
                </a:path>
              </a:pathLst>
            </a:custGeom>
            <a:solidFill>
              <a:srgbClr val="AC7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391;p34"/>
            <p:cNvSpPr/>
            <p:nvPr/>
          </p:nvSpPr>
          <p:spPr>
            <a:xfrm>
              <a:off x="4205975" y="4437000"/>
              <a:ext cx="22550" cy="18000"/>
            </a:xfrm>
            <a:custGeom>
              <a:avLst/>
              <a:gdLst/>
              <a:ahLst/>
              <a:cxnLst/>
              <a:rect l="l" t="t" r="r" b="b"/>
              <a:pathLst>
                <a:path w="902" h="720" extrusionOk="0">
                  <a:moveTo>
                    <a:pt x="512" y="1"/>
                  </a:moveTo>
                  <a:cubicBezTo>
                    <a:pt x="439" y="1"/>
                    <a:pt x="361" y="20"/>
                    <a:pt x="290" y="60"/>
                  </a:cubicBezTo>
                  <a:cubicBezTo>
                    <a:pt x="90" y="170"/>
                    <a:pt x="0" y="389"/>
                    <a:pt x="90" y="556"/>
                  </a:cubicBezTo>
                  <a:cubicBezTo>
                    <a:pt x="147" y="662"/>
                    <a:pt x="263" y="719"/>
                    <a:pt x="390" y="719"/>
                  </a:cubicBezTo>
                  <a:cubicBezTo>
                    <a:pt x="464" y="719"/>
                    <a:pt x="541" y="700"/>
                    <a:pt x="612" y="659"/>
                  </a:cubicBezTo>
                  <a:cubicBezTo>
                    <a:pt x="812" y="556"/>
                    <a:pt x="902" y="331"/>
                    <a:pt x="812" y="163"/>
                  </a:cubicBezTo>
                  <a:cubicBezTo>
                    <a:pt x="755" y="58"/>
                    <a:pt x="639" y="1"/>
                    <a:pt x="512" y="1"/>
                  </a:cubicBezTo>
                  <a:close/>
                </a:path>
              </a:pathLst>
            </a:custGeom>
            <a:solidFill>
              <a:srgbClr val="824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392;p34"/>
            <p:cNvSpPr/>
            <p:nvPr/>
          </p:nvSpPr>
          <p:spPr>
            <a:xfrm>
              <a:off x="4060075" y="4338325"/>
              <a:ext cx="184575" cy="150325"/>
            </a:xfrm>
            <a:custGeom>
              <a:avLst/>
              <a:gdLst/>
              <a:ahLst/>
              <a:cxnLst/>
              <a:rect l="l" t="t" r="r" b="b"/>
              <a:pathLst>
                <a:path w="7383" h="6013" extrusionOk="0">
                  <a:moveTo>
                    <a:pt x="1224" y="1"/>
                  </a:moveTo>
                  <a:lnTo>
                    <a:pt x="1224" y="1"/>
                  </a:lnTo>
                  <a:cubicBezTo>
                    <a:pt x="0" y="297"/>
                    <a:pt x="426" y="1341"/>
                    <a:pt x="426" y="1341"/>
                  </a:cubicBezTo>
                  <a:lnTo>
                    <a:pt x="4503" y="3666"/>
                  </a:lnTo>
                  <a:cubicBezTo>
                    <a:pt x="4123" y="4684"/>
                    <a:pt x="4187" y="5611"/>
                    <a:pt x="4728" y="5914"/>
                  </a:cubicBezTo>
                  <a:cubicBezTo>
                    <a:pt x="4845" y="5981"/>
                    <a:pt x="4976" y="6013"/>
                    <a:pt x="5117" y="6013"/>
                  </a:cubicBezTo>
                  <a:cubicBezTo>
                    <a:pt x="5764" y="6013"/>
                    <a:pt x="6621" y="5341"/>
                    <a:pt x="7208" y="4304"/>
                  </a:cubicBezTo>
                  <a:cubicBezTo>
                    <a:pt x="7273" y="4194"/>
                    <a:pt x="7331" y="4085"/>
                    <a:pt x="7382" y="3975"/>
                  </a:cubicBezTo>
                  <a:lnTo>
                    <a:pt x="7382" y="3975"/>
                  </a:lnTo>
                  <a:cubicBezTo>
                    <a:pt x="7331" y="4027"/>
                    <a:pt x="6583" y="5128"/>
                    <a:pt x="5843" y="5540"/>
                  </a:cubicBezTo>
                  <a:cubicBezTo>
                    <a:pt x="5888" y="5476"/>
                    <a:pt x="5933" y="5399"/>
                    <a:pt x="5959" y="5321"/>
                  </a:cubicBezTo>
                  <a:cubicBezTo>
                    <a:pt x="6094" y="4954"/>
                    <a:pt x="5952" y="4561"/>
                    <a:pt x="5637" y="4445"/>
                  </a:cubicBezTo>
                  <a:cubicBezTo>
                    <a:pt x="5581" y="4426"/>
                    <a:pt x="5525" y="4417"/>
                    <a:pt x="5468" y="4417"/>
                  </a:cubicBezTo>
                  <a:cubicBezTo>
                    <a:pt x="5206" y="4417"/>
                    <a:pt x="4943" y="4614"/>
                    <a:pt x="4831" y="4916"/>
                  </a:cubicBezTo>
                  <a:cubicBezTo>
                    <a:pt x="4773" y="5083"/>
                    <a:pt x="4767" y="5257"/>
                    <a:pt x="4818" y="5425"/>
                  </a:cubicBezTo>
                  <a:cubicBezTo>
                    <a:pt x="4361" y="4793"/>
                    <a:pt x="4973" y="3383"/>
                    <a:pt x="4973" y="3383"/>
                  </a:cubicBezTo>
                  <a:lnTo>
                    <a:pt x="1469" y="1450"/>
                  </a:lnTo>
                  <a:lnTo>
                    <a:pt x="1276" y="1347"/>
                  </a:lnTo>
                  <a:cubicBezTo>
                    <a:pt x="509" y="838"/>
                    <a:pt x="1224" y="1"/>
                    <a:pt x="1224" y="1"/>
                  </a:cubicBezTo>
                  <a:close/>
                </a:path>
              </a:pathLst>
            </a:custGeom>
            <a:solidFill>
              <a:srgbClr val="824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393;p34"/>
            <p:cNvSpPr/>
            <p:nvPr/>
          </p:nvSpPr>
          <p:spPr>
            <a:xfrm>
              <a:off x="4192125" y="4369600"/>
              <a:ext cx="63625" cy="35750"/>
            </a:xfrm>
            <a:custGeom>
              <a:avLst/>
              <a:gdLst/>
              <a:ahLst/>
              <a:cxnLst/>
              <a:rect l="l" t="t" r="r" b="b"/>
              <a:pathLst>
                <a:path w="2545" h="1430" extrusionOk="0">
                  <a:moveTo>
                    <a:pt x="1654" y="0"/>
                  </a:moveTo>
                  <a:cubicBezTo>
                    <a:pt x="1158" y="0"/>
                    <a:pt x="534" y="395"/>
                    <a:pt x="0" y="1049"/>
                  </a:cubicBezTo>
                  <a:cubicBezTo>
                    <a:pt x="90" y="970"/>
                    <a:pt x="906" y="226"/>
                    <a:pt x="1559" y="226"/>
                  </a:cubicBezTo>
                  <a:cubicBezTo>
                    <a:pt x="1750" y="226"/>
                    <a:pt x="1927" y="289"/>
                    <a:pt x="2068" y="450"/>
                  </a:cubicBezTo>
                  <a:cubicBezTo>
                    <a:pt x="2390" y="824"/>
                    <a:pt x="2474" y="1172"/>
                    <a:pt x="2480" y="1429"/>
                  </a:cubicBezTo>
                  <a:cubicBezTo>
                    <a:pt x="2545" y="805"/>
                    <a:pt x="2396" y="302"/>
                    <a:pt x="2036" y="96"/>
                  </a:cubicBezTo>
                  <a:cubicBezTo>
                    <a:pt x="1922" y="31"/>
                    <a:pt x="1793" y="0"/>
                    <a:pt x="1654" y="0"/>
                  </a:cubicBezTo>
                  <a:close/>
                </a:path>
              </a:pathLst>
            </a:custGeom>
            <a:solidFill>
              <a:srgbClr val="F2C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394;p34"/>
            <p:cNvSpPr/>
            <p:nvPr/>
          </p:nvSpPr>
          <p:spPr>
            <a:xfrm>
              <a:off x="3938175" y="4030200"/>
              <a:ext cx="325150" cy="290125"/>
            </a:xfrm>
            <a:custGeom>
              <a:avLst/>
              <a:gdLst/>
              <a:ahLst/>
              <a:cxnLst/>
              <a:rect l="l" t="t" r="r" b="b"/>
              <a:pathLst>
                <a:path w="13006" h="11605" extrusionOk="0">
                  <a:moveTo>
                    <a:pt x="9324" y="0"/>
                  </a:moveTo>
                  <a:cubicBezTo>
                    <a:pt x="9095" y="0"/>
                    <a:pt x="8897" y="63"/>
                    <a:pt x="8748" y="197"/>
                  </a:cubicBezTo>
                  <a:cubicBezTo>
                    <a:pt x="8290" y="596"/>
                    <a:pt x="8419" y="1517"/>
                    <a:pt x="8992" y="2432"/>
                  </a:cubicBezTo>
                  <a:lnTo>
                    <a:pt x="8992" y="2438"/>
                  </a:lnTo>
                  <a:lnTo>
                    <a:pt x="0" y="10432"/>
                  </a:lnTo>
                  <a:lnTo>
                    <a:pt x="1044" y="11604"/>
                  </a:lnTo>
                  <a:lnTo>
                    <a:pt x="6525" y="6728"/>
                  </a:lnTo>
                  <a:lnTo>
                    <a:pt x="6068" y="6606"/>
                  </a:lnTo>
                  <a:lnTo>
                    <a:pt x="6132" y="6535"/>
                  </a:lnTo>
                  <a:lnTo>
                    <a:pt x="9913" y="3076"/>
                  </a:lnTo>
                  <a:cubicBezTo>
                    <a:pt x="9913" y="3076"/>
                    <a:pt x="10843" y="3916"/>
                    <a:pt x="11567" y="3916"/>
                  </a:cubicBezTo>
                  <a:cubicBezTo>
                    <a:pt x="11689" y="3916"/>
                    <a:pt x="11805" y="3892"/>
                    <a:pt x="11910" y="3836"/>
                  </a:cubicBezTo>
                  <a:cubicBezTo>
                    <a:pt x="13005" y="3244"/>
                    <a:pt x="11298" y="1079"/>
                    <a:pt x="11247" y="989"/>
                  </a:cubicBezTo>
                  <a:cubicBezTo>
                    <a:pt x="11028" y="770"/>
                    <a:pt x="10783" y="577"/>
                    <a:pt x="10525" y="409"/>
                  </a:cubicBezTo>
                  <a:lnTo>
                    <a:pt x="10519" y="409"/>
                  </a:lnTo>
                  <a:cubicBezTo>
                    <a:pt x="10397" y="339"/>
                    <a:pt x="10274" y="268"/>
                    <a:pt x="10145" y="210"/>
                  </a:cubicBezTo>
                  <a:cubicBezTo>
                    <a:pt x="9852" y="73"/>
                    <a:pt x="9570" y="0"/>
                    <a:pt x="9324" y="0"/>
                  </a:cubicBezTo>
                  <a:close/>
                </a:path>
              </a:pathLst>
            </a:custGeom>
            <a:solidFill>
              <a:srgbClr val="AC7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395;p34"/>
            <p:cNvSpPr/>
            <p:nvPr/>
          </p:nvSpPr>
          <p:spPr>
            <a:xfrm>
              <a:off x="4209200" y="4073000"/>
              <a:ext cx="18850" cy="20525"/>
            </a:xfrm>
            <a:custGeom>
              <a:avLst/>
              <a:gdLst/>
              <a:ahLst/>
              <a:cxnLst/>
              <a:rect l="l" t="t" r="r" b="b"/>
              <a:pathLst>
                <a:path w="754" h="821" extrusionOk="0">
                  <a:moveTo>
                    <a:pt x="359" y="1"/>
                  </a:moveTo>
                  <a:cubicBezTo>
                    <a:pt x="342" y="1"/>
                    <a:pt x="326" y="2"/>
                    <a:pt x="309" y="5"/>
                  </a:cubicBezTo>
                  <a:cubicBezTo>
                    <a:pt x="116" y="37"/>
                    <a:pt x="0" y="243"/>
                    <a:pt x="39" y="469"/>
                  </a:cubicBezTo>
                  <a:cubicBezTo>
                    <a:pt x="74" y="674"/>
                    <a:pt x="227" y="821"/>
                    <a:pt x="395" y="821"/>
                  </a:cubicBezTo>
                  <a:cubicBezTo>
                    <a:pt x="411" y="821"/>
                    <a:pt x="428" y="820"/>
                    <a:pt x="445" y="817"/>
                  </a:cubicBezTo>
                  <a:cubicBezTo>
                    <a:pt x="631" y="784"/>
                    <a:pt x="754" y="578"/>
                    <a:pt x="715" y="353"/>
                  </a:cubicBezTo>
                  <a:cubicBezTo>
                    <a:pt x="680" y="147"/>
                    <a:pt x="527" y="1"/>
                    <a:pt x="359" y="1"/>
                  </a:cubicBezTo>
                  <a:close/>
                </a:path>
              </a:pathLst>
            </a:custGeom>
            <a:solidFill>
              <a:srgbClr val="824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396;p34"/>
            <p:cNvSpPr/>
            <p:nvPr/>
          </p:nvSpPr>
          <p:spPr>
            <a:xfrm>
              <a:off x="4073375" y="4054925"/>
              <a:ext cx="184625" cy="143500"/>
            </a:xfrm>
            <a:custGeom>
              <a:avLst/>
              <a:gdLst/>
              <a:ahLst/>
              <a:cxnLst/>
              <a:rect l="l" t="t" r="r" b="b"/>
              <a:pathLst>
                <a:path w="7385" h="5740" extrusionOk="0">
                  <a:moveTo>
                    <a:pt x="5839" y="0"/>
                  </a:moveTo>
                  <a:lnTo>
                    <a:pt x="5839" y="0"/>
                  </a:lnTo>
                  <a:cubicBezTo>
                    <a:pt x="5878" y="65"/>
                    <a:pt x="6683" y="1127"/>
                    <a:pt x="6831" y="1965"/>
                  </a:cubicBezTo>
                  <a:cubicBezTo>
                    <a:pt x="6786" y="1894"/>
                    <a:pt x="6728" y="1830"/>
                    <a:pt x="6663" y="1778"/>
                  </a:cubicBezTo>
                  <a:cubicBezTo>
                    <a:pt x="6515" y="1660"/>
                    <a:pt x="6341" y="1602"/>
                    <a:pt x="6178" y="1602"/>
                  </a:cubicBezTo>
                  <a:cubicBezTo>
                    <a:pt x="6002" y="1602"/>
                    <a:pt x="5839" y="1670"/>
                    <a:pt x="5736" y="1804"/>
                  </a:cubicBezTo>
                  <a:cubicBezTo>
                    <a:pt x="5530" y="2061"/>
                    <a:pt x="5613" y="2474"/>
                    <a:pt x="5923" y="2712"/>
                  </a:cubicBezTo>
                  <a:cubicBezTo>
                    <a:pt x="6051" y="2821"/>
                    <a:pt x="6219" y="2879"/>
                    <a:pt x="6393" y="2886"/>
                  </a:cubicBezTo>
                  <a:cubicBezTo>
                    <a:pt x="6318" y="2909"/>
                    <a:pt x="6239" y="2920"/>
                    <a:pt x="6157" y="2920"/>
                  </a:cubicBezTo>
                  <a:cubicBezTo>
                    <a:pt x="5433" y="2920"/>
                    <a:pt x="4512" y="2087"/>
                    <a:pt x="4512" y="2087"/>
                  </a:cubicBezTo>
                  <a:lnTo>
                    <a:pt x="1555" y="4786"/>
                  </a:lnTo>
                  <a:lnTo>
                    <a:pt x="1394" y="4934"/>
                  </a:lnTo>
                  <a:cubicBezTo>
                    <a:pt x="1227" y="5063"/>
                    <a:pt x="1069" y="5112"/>
                    <a:pt x="923" y="5112"/>
                  </a:cubicBezTo>
                  <a:cubicBezTo>
                    <a:pt x="436" y="5112"/>
                    <a:pt x="100" y="4554"/>
                    <a:pt x="100" y="4554"/>
                  </a:cubicBezTo>
                  <a:lnTo>
                    <a:pt x="100" y="4554"/>
                  </a:lnTo>
                  <a:cubicBezTo>
                    <a:pt x="0" y="5687"/>
                    <a:pt x="917" y="5740"/>
                    <a:pt x="1090" y="5740"/>
                  </a:cubicBezTo>
                  <a:cubicBezTo>
                    <a:pt x="1108" y="5740"/>
                    <a:pt x="1117" y="5739"/>
                    <a:pt x="1117" y="5739"/>
                  </a:cubicBezTo>
                  <a:lnTo>
                    <a:pt x="4634" y="2615"/>
                  </a:lnTo>
                  <a:cubicBezTo>
                    <a:pt x="5194" y="3076"/>
                    <a:pt x="5783" y="3335"/>
                    <a:pt x="6248" y="3335"/>
                  </a:cubicBezTo>
                  <a:cubicBezTo>
                    <a:pt x="6479" y="3335"/>
                    <a:pt x="6679" y="3272"/>
                    <a:pt x="6831" y="3137"/>
                  </a:cubicBezTo>
                  <a:cubicBezTo>
                    <a:pt x="7385" y="2635"/>
                    <a:pt x="7063" y="1353"/>
                    <a:pt x="6097" y="271"/>
                  </a:cubicBezTo>
                  <a:cubicBezTo>
                    <a:pt x="6013" y="174"/>
                    <a:pt x="5929" y="84"/>
                    <a:pt x="5839" y="0"/>
                  </a:cubicBezTo>
                  <a:close/>
                </a:path>
              </a:pathLst>
            </a:custGeom>
            <a:solidFill>
              <a:srgbClr val="824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397;p34"/>
            <p:cNvSpPr/>
            <p:nvPr/>
          </p:nvSpPr>
          <p:spPr>
            <a:xfrm>
              <a:off x="4143475" y="4030025"/>
              <a:ext cx="48350" cy="60825"/>
            </a:xfrm>
            <a:custGeom>
              <a:avLst/>
              <a:gdLst/>
              <a:ahLst/>
              <a:cxnLst/>
              <a:rect l="l" t="t" r="r" b="b"/>
              <a:pathLst>
                <a:path w="1934" h="2433" extrusionOk="0">
                  <a:moveTo>
                    <a:pt x="1112" y="1"/>
                  </a:moveTo>
                  <a:cubicBezTo>
                    <a:pt x="883" y="1"/>
                    <a:pt x="685" y="64"/>
                    <a:pt x="536" y="197"/>
                  </a:cubicBezTo>
                  <a:cubicBezTo>
                    <a:pt x="78" y="603"/>
                    <a:pt x="207" y="1524"/>
                    <a:pt x="780" y="2433"/>
                  </a:cubicBezTo>
                  <a:cubicBezTo>
                    <a:pt x="722" y="2291"/>
                    <a:pt x="1" y="642"/>
                    <a:pt x="877" y="288"/>
                  </a:cubicBezTo>
                  <a:cubicBezTo>
                    <a:pt x="1126" y="186"/>
                    <a:pt x="1344" y="149"/>
                    <a:pt x="1531" y="149"/>
                  </a:cubicBezTo>
                  <a:cubicBezTo>
                    <a:pt x="1687" y="149"/>
                    <a:pt x="1822" y="175"/>
                    <a:pt x="1933" y="210"/>
                  </a:cubicBezTo>
                  <a:cubicBezTo>
                    <a:pt x="1640" y="74"/>
                    <a:pt x="1358" y="1"/>
                    <a:pt x="1112" y="1"/>
                  </a:cubicBezTo>
                  <a:close/>
                </a:path>
              </a:pathLst>
            </a:custGeom>
            <a:solidFill>
              <a:srgbClr val="F2C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398;p34"/>
            <p:cNvSpPr/>
            <p:nvPr/>
          </p:nvSpPr>
          <p:spPr>
            <a:xfrm>
              <a:off x="3816750" y="4293575"/>
              <a:ext cx="108075" cy="299525"/>
            </a:xfrm>
            <a:custGeom>
              <a:avLst/>
              <a:gdLst/>
              <a:ahLst/>
              <a:cxnLst/>
              <a:rect l="l" t="t" r="r" b="b"/>
              <a:pathLst>
                <a:path w="4323" h="11981" extrusionOk="0">
                  <a:moveTo>
                    <a:pt x="3028" y="0"/>
                  </a:moveTo>
                  <a:lnTo>
                    <a:pt x="2191" y="5920"/>
                  </a:lnTo>
                  <a:lnTo>
                    <a:pt x="2191" y="5920"/>
                  </a:lnTo>
                  <a:lnTo>
                    <a:pt x="2538" y="5759"/>
                  </a:lnTo>
                  <a:lnTo>
                    <a:pt x="2538" y="5836"/>
                  </a:lnTo>
                  <a:lnTo>
                    <a:pt x="2010" y="9978"/>
                  </a:lnTo>
                  <a:cubicBezTo>
                    <a:pt x="2010" y="9978"/>
                    <a:pt x="1983" y="9977"/>
                    <a:pt x="1935" y="9977"/>
                  </a:cubicBezTo>
                  <a:cubicBezTo>
                    <a:pt x="1642" y="9977"/>
                    <a:pt x="585" y="10015"/>
                    <a:pt x="374" y="10558"/>
                  </a:cubicBezTo>
                  <a:cubicBezTo>
                    <a:pt x="1" y="11498"/>
                    <a:pt x="2203" y="11942"/>
                    <a:pt x="2281" y="11975"/>
                  </a:cubicBezTo>
                  <a:cubicBezTo>
                    <a:pt x="2360" y="11979"/>
                    <a:pt x="2440" y="11981"/>
                    <a:pt x="2519" y="11981"/>
                  </a:cubicBezTo>
                  <a:cubicBezTo>
                    <a:pt x="2691" y="11981"/>
                    <a:pt x="2863" y="11971"/>
                    <a:pt x="3034" y="11949"/>
                  </a:cubicBezTo>
                  <a:cubicBezTo>
                    <a:pt x="3150" y="11930"/>
                    <a:pt x="3266" y="11910"/>
                    <a:pt x="3376" y="11878"/>
                  </a:cubicBezTo>
                  <a:cubicBezTo>
                    <a:pt x="3865" y="11743"/>
                    <a:pt x="4207" y="11485"/>
                    <a:pt x="4252" y="11150"/>
                  </a:cubicBezTo>
                  <a:cubicBezTo>
                    <a:pt x="4323" y="10661"/>
                    <a:pt x="3756" y="10152"/>
                    <a:pt x="2918" y="9894"/>
                  </a:cubicBezTo>
                  <a:lnTo>
                    <a:pt x="2912" y="9894"/>
                  </a:lnTo>
                  <a:lnTo>
                    <a:pt x="4290" y="187"/>
                  </a:lnTo>
                  <a:lnTo>
                    <a:pt x="3028" y="0"/>
                  </a:lnTo>
                  <a:close/>
                </a:path>
              </a:pathLst>
            </a:custGeom>
            <a:solidFill>
              <a:srgbClr val="AC7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399;p34"/>
            <p:cNvSpPr/>
            <p:nvPr/>
          </p:nvSpPr>
          <p:spPr>
            <a:xfrm>
              <a:off x="3850400" y="4567250"/>
              <a:ext cx="17750" cy="15150"/>
            </a:xfrm>
            <a:custGeom>
              <a:avLst/>
              <a:gdLst/>
              <a:ahLst/>
              <a:cxnLst/>
              <a:rect l="l" t="t" r="r" b="b"/>
              <a:pathLst>
                <a:path w="710" h="606" extrusionOk="0">
                  <a:moveTo>
                    <a:pt x="299" y="0"/>
                  </a:moveTo>
                  <a:cubicBezTo>
                    <a:pt x="220" y="0"/>
                    <a:pt x="146" y="29"/>
                    <a:pt x="97" y="87"/>
                  </a:cubicBezTo>
                  <a:cubicBezTo>
                    <a:pt x="1" y="210"/>
                    <a:pt x="39" y="396"/>
                    <a:pt x="181" y="519"/>
                  </a:cubicBezTo>
                  <a:cubicBezTo>
                    <a:pt x="252" y="577"/>
                    <a:pt x="336" y="606"/>
                    <a:pt x="414" y="606"/>
                  </a:cubicBezTo>
                  <a:cubicBezTo>
                    <a:pt x="492" y="606"/>
                    <a:pt x="564" y="577"/>
                    <a:pt x="613" y="519"/>
                  </a:cubicBezTo>
                  <a:cubicBezTo>
                    <a:pt x="709" y="396"/>
                    <a:pt x="677" y="210"/>
                    <a:pt x="535" y="87"/>
                  </a:cubicBezTo>
                  <a:cubicBezTo>
                    <a:pt x="465" y="29"/>
                    <a:pt x="379" y="0"/>
                    <a:pt x="299" y="0"/>
                  </a:cubicBezTo>
                  <a:close/>
                </a:path>
              </a:pathLst>
            </a:custGeom>
            <a:solidFill>
              <a:srgbClr val="824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00;p34"/>
            <p:cNvSpPr/>
            <p:nvPr/>
          </p:nvSpPr>
          <p:spPr>
            <a:xfrm>
              <a:off x="3815150" y="4435825"/>
              <a:ext cx="87775" cy="156975"/>
            </a:xfrm>
            <a:custGeom>
              <a:avLst/>
              <a:gdLst/>
              <a:ahLst/>
              <a:cxnLst/>
              <a:rect l="l" t="t" r="r" b="b"/>
              <a:pathLst>
                <a:path w="3511" h="6279" extrusionOk="0">
                  <a:moveTo>
                    <a:pt x="2820" y="0"/>
                  </a:moveTo>
                  <a:cubicBezTo>
                    <a:pt x="2498" y="0"/>
                    <a:pt x="2255" y="230"/>
                    <a:pt x="2255" y="230"/>
                  </a:cubicBezTo>
                  <a:lnTo>
                    <a:pt x="1720" y="4017"/>
                  </a:lnTo>
                  <a:cubicBezTo>
                    <a:pt x="838" y="4037"/>
                    <a:pt x="148" y="4365"/>
                    <a:pt x="84" y="4855"/>
                  </a:cubicBezTo>
                  <a:cubicBezTo>
                    <a:pt x="0" y="5460"/>
                    <a:pt x="876" y="6085"/>
                    <a:pt x="2048" y="6252"/>
                  </a:cubicBezTo>
                  <a:cubicBezTo>
                    <a:pt x="2152" y="6265"/>
                    <a:pt x="2248" y="6272"/>
                    <a:pt x="2351" y="6278"/>
                  </a:cubicBezTo>
                  <a:cubicBezTo>
                    <a:pt x="2293" y="6259"/>
                    <a:pt x="1230" y="6027"/>
                    <a:pt x="696" y="5583"/>
                  </a:cubicBezTo>
                  <a:lnTo>
                    <a:pt x="696" y="5583"/>
                  </a:lnTo>
                  <a:cubicBezTo>
                    <a:pt x="754" y="5598"/>
                    <a:pt x="808" y="5610"/>
                    <a:pt x="865" y="5610"/>
                  </a:cubicBezTo>
                  <a:cubicBezTo>
                    <a:pt x="877" y="5610"/>
                    <a:pt x="889" y="5609"/>
                    <a:pt x="902" y="5608"/>
                  </a:cubicBezTo>
                  <a:cubicBezTo>
                    <a:pt x="1224" y="5602"/>
                    <a:pt x="1475" y="5376"/>
                    <a:pt x="1462" y="5106"/>
                  </a:cubicBezTo>
                  <a:cubicBezTo>
                    <a:pt x="1456" y="4843"/>
                    <a:pt x="1207" y="4642"/>
                    <a:pt x="898" y="4642"/>
                  </a:cubicBezTo>
                  <a:cubicBezTo>
                    <a:pt x="889" y="4642"/>
                    <a:pt x="879" y="4642"/>
                    <a:pt x="870" y="4642"/>
                  </a:cubicBezTo>
                  <a:cubicBezTo>
                    <a:pt x="728" y="4642"/>
                    <a:pt x="593" y="4694"/>
                    <a:pt x="483" y="4777"/>
                  </a:cubicBezTo>
                  <a:cubicBezTo>
                    <a:pt x="776" y="4310"/>
                    <a:pt x="1772" y="4281"/>
                    <a:pt x="2019" y="4281"/>
                  </a:cubicBezTo>
                  <a:cubicBezTo>
                    <a:pt x="2054" y="4281"/>
                    <a:pt x="2074" y="4281"/>
                    <a:pt x="2074" y="4281"/>
                  </a:cubicBezTo>
                  <a:lnTo>
                    <a:pt x="2486" y="1054"/>
                  </a:lnTo>
                  <a:lnTo>
                    <a:pt x="2512" y="874"/>
                  </a:lnTo>
                  <a:cubicBezTo>
                    <a:pt x="2595" y="464"/>
                    <a:pt x="2897" y="373"/>
                    <a:pt x="3147" y="373"/>
                  </a:cubicBezTo>
                  <a:cubicBezTo>
                    <a:pt x="3345" y="373"/>
                    <a:pt x="3511" y="429"/>
                    <a:pt x="3511" y="429"/>
                  </a:cubicBezTo>
                  <a:cubicBezTo>
                    <a:pt x="3278" y="100"/>
                    <a:pt x="3032" y="0"/>
                    <a:pt x="2820" y="0"/>
                  </a:cubicBezTo>
                  <a:close/>
                </a:path>
              </a:pathLst>
            </a:custGeom>
            <a:solidFill>
              <a:srgbClr val="824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01;p34"/>
            <p:cNvSpPr/>
            <p:nvPr/>
          </p:nvSpPr>
          <p:spPr>
            <a:xfrm>
              <a:off x="3889850" y="4540750"/>
              <a:ext cx="35775" cy="49800"/>
            </a:xfrm>
            <a:custGeom>
              <a:avLst/>
              <a:gdLst/>
              <a:ahLst/>
              <a:cxnLst/>
              <a:rect l="l" t="t" r="r" b="b"/>
              <a:pathLst>
                <a:path w="1431" h="1992" extrusionOk="0">
                  <a:moveTo>
                    <a:pt x="1" y="1"/>
                  </a:moveTo>
                  <a:cubicBezTo>
                    <a:pt x="110" y="59"/>
                    <a:pt x="1431" y="703"/>
                    <a:pt x="1070" y="1386"/>
                  </a:cubicBezTo>
                  <a:cubicBezTo>
                    <a:pt x="890" y="1740"/>
                    <a:pt x="651" y="1914"/>
                    <a:pt x="458" y="1991"/>
                  </a:cubicBezTo>
                  <a:cubicBezTo>
                    <a:pt x="948" y="1856"/>
                    <a:pt x="1283" y="1592"/>
                    <a:pt x="1328" y="1257"/>
                  </a:cubicBezTo>
                  <a:cubicBezTo>
                    <a:pt x="1399" y="767"/>
                    <a:pt x="838" y="265"/>
                    <a:pt x="1" y="1"/>
                  </a:cubicBezTo>
                  <a:close/>
                </a:path>
              </a:pathLst>
            </a:custGeom>
            <a:solidFill>
              <a:srgbClr val="F2C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02;p34"/>
            <p:cNvSpPr/>
            <p:nvPr/>
          </p:nvSpPr>
          <p:spPr>
            <a:xfrm>
              <a:off x="3950400" y="4358775"/>
              <a:ext cx="121300" cy="174050"/>
            </a:xfrm>
            <a:custGeom>
              <a:avLst/>
              <a:gdLst/>
              <a:ahLst/>
              <a:cxnLst/>
              <a:rect l="l" t="t" r="r" b="b"/>
              <a:pathLst>
                <a:path w="4852" h="6962" extrusionOk="0">
                  <a:moveTo>
                    <a:pt x="697" y="1"/>
                  </a:moveTo>
                  <a:lnTo>
                    <a:pt x="1" y="375"/>
                  </a:lnTo>
                  <a:lnTo>
                    <a:pt x="1772" y="3673"/>
                  </a:lnTo>
                  <a:lnTo>
                    <a:pt x="1882" y="3460"/>
                  </a:lnTo>
                  <a:lnTo>
                    <a:pt x="1914" y="3499"/>
                  </a:lnTo>
                  <a:lnTo>
                    <a:pt x="3183" y="5785"/>
                  </a:lnTo>
                  <a:cubicBezTo>
                    <a:pt x="3183" y="5785"/>
                    <a:pt x="2461" y="6275"/>
                    <a:pt x="2571" y="6681"/>
                  </a:cubicBezTo>
                  <a:cubicBezTo>
                    <a:pt x="2626" y="6891"/>
                    <a:pt x="2810" y="6962"/>
                    <a:pt x="3032" y="6962"/>
                  </a:cubicBezTo>
                  <a:cubicBezTo>
                    <a:pt x="3459" y="6962"/>
                    <a:pt x="4025" y="6700"/>
                    <a:pt x="4059" y="6687"/>
                  </a:cubicBezTo>
                  <a:cubicBezTo>
                    <a:pt x="4194" y="6603"/>
                    <a:pt x="4317" y="6507"/>
                    <a:pt x="4432" y="6397"/>
                  </a:cubicBezTo>
                  <a:cubicBezTo>
                    <a:pt x="4484" y="6346"/>
                    <a:pt x="4536" y="6288"/>
                    <a:pt x="4581" y="6236"/>
                  </a:cubicBezTo>
                  <a:cubicBezTo>
                    <a:pt x="4774" y="5985"/>
                    <a:pt x="4851" y="5727"/>
                    <a:pt x="4748" y="5540"/>
                  </a:cubicBezTo>
                  <a:cubicBezTo>
                    <a:pt x="4659" y="5378"/>
                    <a:pt x="4453" y="5294"/>
                    <a:pt x="4190" y="5294"/>
                  </a:cubicBezTo>
                  <a:cubicBezTo>
                    <a:pt x="4015" y="5294"/>
                    <a:pt x="3816" y="5331"/>
                    <a:pt x="3608" y="5405"/>
                  </a:cubicBezTo>
                  <a:lnTo>
                    <a:pt x="697" y="1"/>
                  </a:lnTo>
                  <a:close/>
                </a:path>
              </a:pathLst>
            </a:custGeom>
            <a:solidFill>
              <a:srgbClr val="AC7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403;p34"/>
            <p:cNvSpPr/>
            <p:nvPr/>
          </p:nvSpPr>
          <p:spPr>
            <a:xfrm>
              <a:off x="4033025" y="4517825"/>
              <a:ext cx="10400" cy="8825"/>
            </a:xfrm>
            <a:custGeom>
              <a:avLst/>
              <a:gdLst/>
              <a:ahLst/>
              <a:cxnLst/>
              <a:rect l="l" t="t" r="r" b="b"/>
              <a:pathLst>
                <a:path w="416" h="353" extrusionOk="0">
                  <a:moveTo>
                    <a:pt x="227" y="0"/>
                  </a:moveTo>
                  <a:cubicBezTo>
                    <a:pt x="192" y="0"/>
                    <a:pt x="155" y="11"/>
                    <a:pt x="123" y="35"/>
                  </a:cubicBezTo>
                  <a:cubicBezTo>
                    <a:pt x="0" y="125"/>
                    <a:pt x="39" y="319"/>
                    <a:pt x="187" y="351"/>
                  </a:cubicBezTo>
                  <a:cubicBezTo>
                    <a:pt x="195" y="352"/>
                    <a:pt x="203" y="352"/>
                    <a:pt x="211" y="352"/>
                  </a:cubicBezTo>
                  <a:cubicBezTo>
                    <a:pt x="305" y="352"/>
                    <a:pt x="388" y="285"/>
                    <a:pt x="406" y="190"/>
                  </a:cubicBezTo>
                  <a:cubicBezTo>
                    <a:pt x="415" y="81"/>
                    <a:pt x="325" y="0"/>
                    <a:pt x="227" y="0"/>
                  </a:cubicBezTo>
                  <a:close/>
                </a:path>
              </a:pathLst>
            </a:custGeom>
            <a:solidFill>
              <a:srgbClr val="824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404;p34"/>
            <p:cNvSpPr/>
            <p:nvPr/>
          </p:nvSpPr>
          <p:spPr>
            <a:xfrm>
              <a:off x="3994700" y="4440325"/>
              <a:ext cx="57175" cy="94850"/>
            </a:xfrm>
            <a:custGeom>
              <a:avLst/>
              <a:gdLst/>
              <a:ahLst/>
              <a:cxnLst/>
              <a:rect l="l" t="t" r="r" b="b"/>
              <a:pathLst>
                <a:path w="2287" h="3794" extrusionOk="0">
                  <a:moveTo>
                    <a:pt x="467" y="1"/>
                  </a:moveTo>
                  <a:cubicBezTo>
                    <a:pt x="70" y="1"/>
                    <a:pt x="0" y="411"/>
                    <a:pt x="0" y="411"/>
                  </a:cubicBezTo>
                  <a:lnTo>
                    <a:pt x="1134" y="2517"/>
                  </a:lnTo>
                  <a:cubicBezTo>
                    <a:pt x="696" y="2852"/>
                    <a:pt x="470" y="3270"/>
                    <a:pt x="619" y="3547"/>
                  </a:cubicBezTo>
                  <a:cubicBezTo>
                    <a:pt x="707" y="3711"/>
                    <a:pt x="913" y="3793"/>
                    <a:pt x="1177" y="3793"/>
                  </a:cubicBezTo>
                  <a:cubicBezTo>
                    <a:pt x="1453" y="3793"/>
                    <a:pt x="1793" y="3703"/>
                    <a:pt x="2126" y="3522"/>
                  </a:cubicBezTo>
                  <a:cubicBezTo>
                    <a:pt x="2184" y="3489"/>
                    <a:pt x="2235" y="3457"/>
                    <a:pt x="2287" y="3425"/>
                  </a:cubicBezTo>
                  <a:lnTo>
                    <a:pt x="2287" y="3425"/>
                  </a:lnTo>
                  <a:cubicBezTo>
                    <a:pt x="2256" y="3437"/>
                    <a:pt x="1672" y="3690"/>
                    <a:pt x="1244" y="3690"/>
                  </a:cubicBezTo>
                  <a:cubicBezTo>
                    <a:pt x="1228" y="3690"/>
                    <a:pt x="1213" y="3690"/>
                    <a:pt x="1198" y="3689"/>
                  </a:cubicBezTo>
                  <a:cubicBezTo>
                    <a:pt x="1237" y="3670"/>
                    <a:pt x="1276" y="3650"/>
                    <a:pt x="1314" y="3625"/>
                  </a:cubicBezTo>
                  <a:cubicBezTo>
                    <a:pt x="1469" y="3502"/>
                    <a:pt x="1514" y="3296"/>
                    <a:pt x="1411" y="3161"/>
                  </a:cubicBezTo>
                  <a:cubicBezTo>
                    <a:pt x="1357" y="3094"/>
                    <a:pt x="1274" y="3060"/>
                    <a:pt x="1184" y="3060"/>
                  </a:cubicBezTo>
                  <a:cubicBezTo>
                    <a:pt x="1101" y="3060"/>
                    <a:pt x="1012" y="3089"/>
                    <a:pt x="934" y="3148"/>
                  </a:cubicBezTo>
                  <a:cubicBezTo>
                    <a:pt x="863" y="3200"/>
                    <a:pt x="818" y="3277"/>
                    <a:pt x="792" y="3361"/>
                  </a:cubicBezTo>
                  <a:cubicBezTo>
                    <a:pt x="767" y="2968"/>
                    <a:pt x="1411" y="2523"/>
                    <a:pt x="1411" y="2523"/>
                  </a:cubicBezTo>
                  <a:lnTo>
                    <a:pt x="419" y="739"/>
                  </a:lnTo>
                  <a:lnTo>
                    <a:pt x="367" y="642"/>
                  </a:lnTo>
                  <a:cubicBezTo>
                    <a:pt x="174" y="211"/>
                    <a:pt x="709" y="43"/>
                    <a:pt x="709" y="43"/>
                  </a:cubicBezTo>
                  <a:cubicBezTo>
                    <a:pt x="617" y="13"/>
                    <a:pt x="537" y="1"/>
                    <a:pt x="467" y="1"/>
                  </a:cubicBezTo>
                  <a:close/>
                </a:path>
              </a:pathLst>
            </a:custGeom>
            <a:solidFill>
              <a:srgbClr val="824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405;p34"/>
            <p:cNvSpPr/>
            <p:nvPr/>
          </p:nvSpPr>
          <p:spPr>
            <a:xfrm>
              <a:off x="4040750" y="4491150"/>
              <a:ext cx="30950" cy="23550"/>
            </a:xfrm>
            <a:custGeom>
              <a:avLst/>
              <a:gdLst/>
              <a:ahLst/>
              <a:cxnLst/>
              <a:rect l="l" t="t" r="r" b="b"/>
              <a:pathLst>
                <a:path w="1238" h="942" extrusionOk="0">
                  <a:moveTo>
                    <a:pt x="577" y="1"/>
                  </a:moveTo>
                  <a:cubicBezTo>
                    <a:pt x="404" y="1"/>
                    <a:pt x="206" y="35"/>
                    <a:pt x="0" y="104"/>
                  </a:cubicBezTo>
                  <a:cubicBezTo>
                    <a:pt x="33" y="98"/>
                    <a:pt x="208" y="67"/>
                    <a:pt x="406" y="67"/>
                  </a:cubicBezTo>
                  <a:cubicBezTo>
                    <a:pt x="685" y="67"/>
                    <a:pt x="1009" y="128"/>
                    <a:pt x="1050" y="407"/>
                  </a:cubicBezTo>
                  <a:cubicBezTo>
                    <a:pt x="1089" y="587"/>
                    <a:pt x="1057" y="774"/>
                    <a:pt x="967" y="941"/>
                  </a:cubicBezTo>
                  <a:cubicBezTo>
                    <a:pt x="1166" y="690"/>
                    <a:pt x="1237" y="432"/>
                    <a:pt x="1134" y="245"/>
                  </a:cubicBezTo>
                  <a:cubicBezTo>
                    <a:pt x="1048" y="82"/>
                    <a:pt x="842" y="1"/>
                    <a:pt x="577" y="1"/>
                  </a:cubicBezTo>
                  <a:close/>
                </a:path>
              </a:pathLst>
            </a:custGeom>
            <a:solidFill>
              <a:srgbClr val="F2C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06;p34"/>
            <p:cNvSpPr/>
            <p:nvPr/>
          </p:nvSpPr>
          <p:spPr>
            <a:xfrm>
              <a:off x="4042025" y="4241875"/>
              <a:ext cx="187325" cy="67300"/>
            </a:xfrm>
            <a:custGeom>
              <a:avLst/>
              <a:gdLst/>
              <a:ahLst/>
              <a:cxnLst/>
              <a:rect l="l" t="t" r="r" b="b"/>
              <a:pathLst>
                <a:path w="7493" h="2692" extrusionOk="0">
                  <a:moveTo>
                    <a:pt x="136" y="1"/>
                  </a:moveTo>
                  <a:lnTo>
                    <a:pt x="1" y="786"/>
                  </a:lnTo>
                  <a:lnTo>
                    <a:pt x="3685" y="1431"/>
                  </a:lnTo>
                  <a:lnTo>
                    <a:pt x="3589" y="1212"/>
                  </a:lnTo>
                  <a:lnTo>
                    <a:pt x="3634" y="1212"/>
                  </a:lnTo>
                  <a:lnTo>
                    <a:pt x="6217" y="1624"/>
                  </a:lnTo>
                  <a:cubicBezTo>
                    <a:pt x="6217" y="1624"/>
                    <a:pt x="6159" y="2493"/>
                    <a:pt x="6545" y="2661"/>
                  </a:cubicBezTo>
                  <a:cubicBezTo>
                    <a:pt x="6595" y="2682"/>
                    <a:pt x="6642" y="2692"/>
                    <a:pt x="6688" y="2692"/>
                  </a:cubicBezTo>
                  <a:cubicBezTo>
                    <a:pt x="7184" y="2692"/>
                    <a:pt x="7455" y="1542"/>
                    <a:pt x="7473" y="1495"/>
                  </a:cubicBezTo>
                  <a:cubicBezTo>
                    <a:pt x="7492" y="1340"/>
                    <a:pt x="7492" y="1179"/>
                    <a:pt x="7473" y="1025"/>
                  </a:cubicBezTo>
                  <a:cubicBezTo>
                    <a:pt x="7466" y="954"/>
                    <a:pt x="7454" y="877"/>
                    <a:pt x="7434" y="812"/>
                  </a:cubicBezTo>
                  <a:cubicBezTo>
                    <a:pt x="7363" y="503"/>
                    <a:pt x="7202" y="284"/>
                    <a:pt x="6996" y="245"/>
                  </a:cubicBezTo>
                  <a:cubicBezTo>
                    <a:pt x="6976" y="242"/>
                    <a:pt x="6956" y="240"/>
                    <a:pt x="6935" y="240"/>
                  </a:cubicBezTo>
                  <a:cubicBezTo>
                    <a:pt x="6650" y="240"/>
                    <a:pt x="6353" y="570"/>
                    <a:pt x="6185" y="1050"/>
                  </a:cubicBezTo>
                  <a:lnTo>
                    <a:pt x="136" y="1"/>
                  </a:lnTo>
                  <a:close/>
                </a:path>
              </a:pathLst>
            </a:custGeom>
            <a:solidFill>
              <a:srgbClr val="AC7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407;p34"/>
            <p:cNvSpPr/>
            <p:nvPr/>
          </p:nvSpPr>
          <p:spPr>
            <a:xfrm>
              <a:off x="4213250" y="4282900"/>
              <a:ext cx="9325" cy="8950"/>
            </a:xfrm>
            <a:custGeom>
              <a:avLst/>
              <a:gdLst/>
              <a:ahLst/>
              <a:cxnLst/>
              <a:rect l="l" t="t" r="r" b="b"/>
              <a:pathLst>
                <a:path w="373" h="358" extrusionOk="0">
                  <a:moveTo>
                    <a:pt x="182" y="0"/>
                  </a:moveTo>
                  <a:cubicBezTo>
                    <a:pt x="93" y="0"/>
                    <a:pt x="10" y="70"/>
                    <a:pt x="6" y="176"/>
                  </a:cubicBezTo>
                  <a:cubicBezTo>
                    <a:pt x="1" y="282"/>
                    <a:pt x="88" y="358"/>
                    <a:pt x="183" y="358"/>
                  </a:cubicBezTo>
                  <a:cubicBezTo>
                    <a:pt x="221" y="358"/>
                    <a:pt x="260" y="345"/>
                    <a:pt x="295" y="318"/>
                  </a:cubicBezTo>
                  <a:cubicBezTo>
                    <a:pt x="366" y="247"/>
                    <a:pt x="373" y="124"/>
                    <a:pt x="302" y="47"/>
                  </a:cubicBezTo>
                  <a:cubicBezTo>
                    <a:pt x="265" y="15"/>
                    <a:pt x="223" y="0"/>
                    <a:pt x="182" y="0"/>
                  </a:cubicBezTo>
                  <a:close/>
                </a:path>
              </a:pathLst>
            </a:custGeom>
            <a:solidFill>
              <a:srgbClr val="824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408;p34"/>
            <p:cNvSpPr/>
            <p:nvPr/>
          </p:nvSpPr>
          <p:spPr>
            <a:xfrm>
              <a:off x="4124650" y="4257975"/>
              <a:ext cx="104200" cy="56200"/>
            </a:xfrm>
            <a:custGeom>
              <a:avLst/>
              <a:gdLst/>
              <a:ahLst/>
              <a:cxnLst/>
              <a:rect l="l" t="t" r="r" b="b"/>
              <a:pathLst>
                <a:path w="4168" h="2248" extrusionOk="0">
                  <a:moveTo>
                    <a:pt x="535" y="1"/>
                  </a:moveTo>
                  <a:lnTo>
                    <a:pt x="535" y="1"/>
                  </a:lnTo>
                  <a:cubicBezTo>
                    <a:pt x="0" y="355"/>
                    <a:pt x="380" y="787"/>
                    <a:pt x="380" y="787"/>
                  </a:cubicBezTo>
                  <a:lnTo>
                    <a:pt x="2738" y="1199"/>
                  </a:lnTo>
                  <a:cubicBezTo>
                    <a:pt x="2731" y="1753"/>
                    <a:pt x="2925" y="2184"/>
                    <a:pt x="3227" y="2242"/>
                  </a:cubicBezTo>
                  <a:cubicBezTo>
                    <a:pt x="3248" y="2246"/>
                    <a:pt x="3269" y="2247"/>
                    <a:pt x="3289" y="2247"/>
                  </a:cubicBezTo>
                  <a:cubicBezTo>
                    <a:pt x="3651" y="2247"/>
                    <a:pt x="4020" y="1726"/>
                    <a:pt x="4142" y="1038"/>
                  </a:cubicBezTo>
                  <a:cubicBezTo>
                    <a:pt x="4155" y="973"/>
                    <a:pt x="4161" y="915"/>
                    <a:pt x="4168" y="851"/>
                  </a:cubicBezTo>
                  <a:lnTo>
                    <a:pt x="4168" y="851"/>
                  </a:lnTo>
                  <a:cubicBezTo>
                    <a:pt x="4155" y="890"/>
                    <a:pt x="3988" y="1547"/>
                    <a:pt x="3698" y="1869"/>
                  </a:cubicBezTo>
                  <a:cubicBezTo>
                    <a:pt x="3711" y="1830"/>
                    <a:pt x="3717" y="1785"/>
                    <a:pt x="3717" y="1746"/>
                  </a:cubicBezTo>
                  <a:cubicBezTo>
                    <a:pt x="3717" y="1540"/>
                    <a:pt x="3582" y="1379"/>
                    <a:pt x="3414" y="1379"/>
                  </a:cubicBezTo>
                  <a:cubicBezTo>
                    <a:pt x="3247" y="1379"/>
                    <a:pt x="3112" y="1540"/>
                    <a:pt x="3112" y="1746"/>
                  </a:cubicBezTo>
                  <a:cubicBezTo>
                    <a:pt x="3112" y="1830"/>
                    <a:pt x="3137" y="1914"/>
                    <a:pt x="3189" y="1985"/>
                  </a:cubicBezTo>
                  <a:cubicBezTo>
                    <a:pt x="2860" y="1766"/>
                    <a:pt x="2912" y="980"/>
                    <a:pt x="2912" y="980"/>
                  </a:cubicBezTo>
                  <a:lnTo>
                    <a:pt x="902" y="658"/>
                  </a:lnTo>
                  <a:lnTo>
                    <a:pt x="793" y="638"/>
                  </a:lnTo>
                  <a:cubicBezTo>
                    <a:pt x="335" y="529"/>
                    <a:pt x="535" y="1"/>
                    <a:pt x="535" y="1"/>
                  </a:cubicBezTo>
                  <a:close/>
                </a:path>
              </a:pathLst>
            </a:custGeom>
            <a:solidFill>
              <a:srgbClr val="824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409;p34"/>
            <p:cNvSpPr/>
            <p:nvPr/>
          </p:nvSpPr>
          <p:spPr>
            <a:xfrm>
              <a:off x="4196625" y="4247875"/>
              <a:ext cx="31275" cy="20275"/>
            </a:xfrm>
            <a:custGeom>
              <a:avLst/>
              <a:gdLst/>
              <a:ahLst/>
              <a:cxnLst/>
              <a:rect l="l" t="t" r="r" b="b"/>
              <a:pathLst>
                <a:path w="1251" h="811" extrusionOk="0">
                  <a:moveTo>
                    <a:pt x="751" y="0"/>
                  </a:moveTo>
                  <a:cubicBezTo>
                    <a:pt x="466" y="0"/>
                    <a:pt x="169" y="330"/>
                    <a:pt x="1" y="810"/>
                  </a:cubicBezTo>
                  <a:cubicBezTo>
                    <a:pt x="29" y="754"/>
                    <a:pt x="363" y="125"/>
                    <a:pt x="727" y="125"/>
                  </a:cubicBezTo>
                  <a:cubicBezTo>
                    <a:pt x="779" y="125"/>
                    <a:pt x="831" y="138"/>
                    <a:pt x="883" y="166"/>
                  </a:cubicBezTo>
                  <a:cubicBezTo>
                    <a:pt x="1051" y="250"/>
                    <a:pt x="1179" y="392"/>
                    <a:pt x="1250" y="566"/>
                  </a:cubicBezTo>
                  <a:cubicBezTo>
                    <a:pt x="1179" y="257"/>
                    <a:pt x="1018" y="44"/>
                    <a:pt x="812" y="5"/>
                  </a:cubicBezTo>
                  <a:cubicBezTo>
                    <a:pt x="792" y="2"/>
                    <a:pt x="772" y="0"/>
                    <a:pt x="751" y="0"/>
                  </a:cubicBezTo>
                  <a:close/>
                </a:path>
              </a:pathLst>
            </a:custGeom>
            <a:solidFill>
              <a:srgbClr val="F2C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410;p34"/>
            <p:cNvSpPr/>
            <p:nvPr/>
          </p:nvSpPr>
          <p:spPr>
            <a:xfrm>
              <a:off x="3634450" y="4091550"/>
              <a:ext cx="226300" cy="136975"/>
            </a:xfrm>
            <a:custGeom>
              <a:avLst/>
              <a:gdLst/>
              <a:ahLst/>
              <a:cxnLst/>
              <a:rect l="l" t="t" r="r" b="b"/>
              <a:pathLst>
                <a:path w="9052" h="5479" extrusionOk="0">
                  <a:moveTo>
                    <a:pt x="1444" y="0"/>
                  </a:moveTo>
                  <a:cubicBezTo>
                    <a:pt x="869" y="0"/>
                    <a:pt x="234" y="1158"/>
                    <a:pt x="201" y="1208"/>
                  </a:cubicBezTo>
                  <a:cubicBezTo>
                    <a:pt x="123" y="1395"/>
                    <a:pt x="72" y="1582"/>
                    <a:pt x="40" y="1782"/>
                  </a:cubicBezTo>
                  <a:cubicBezTo>
                    <a:pt x="20" y="1872"/>
                    <a:pt x="14" y="1962"/>
                    <a:pt x="7" y="2052"/>
                  </a:cubicBezTo>
                  <a:cubicBezTo>
                    <a:pt x="1" y="2458"/>
                    <a:pt x="117" y="2774"/>
                    <a:pt x="355" y="2883"/>
                  </a:cubicBezTo>
                  <a:cubicBezTo>
                    <a:pt x="421" y="2914"/>
                    <a:pt x="492" y="2929"/>
                    <a:pt x="567" y="2929"/>
                  </a:cubicBezTo>
                  <a:cubicBezTo>
                    <a:pt x="896" y="2929"/>
                    <a:pt x="1298" y="2642"/>
                    <a:pt x="1618" y="2175"/>
                  </a:cubicBezTo>
                  <a:lnTo>
                    <a:pt x="8613" y="5479"/>
                  </a:lnTo>
                  <a:lnTo>
                    <a:pt x="9051" y="4564"/>
                  </a:lnTo>
                  <a:lnTo>
                    <a:pt x="4780" y="2555"/>
                  </a:lnTo>
                  <a:lnTo>
                    <a:pt x="4826" y="2851"/>
                  </a:lnTo>
                  <a:lnTo>
                    <a:pt x="4768" y="2838"/>
                  </a:lnTo>
                  <a:lnTo>
                    <a:pt x="1766" y="1466"/>
                  </a:lnTo>
                  <a:cubicBezTo>
                    <a:pt x="1766" y="1466"/>
                    <a:pt x="2127" y="429"/>
                    <a:pt x="1714" y="100"/>
                  </a:cubicBezTo>
                  <a:cubicBezTo>
                    <a:pt x="1628" y="31"/>
                    <a:pt x="1536" y="0"/>
                    <a:pt x="1444" y="0"/>
                  </a:cubicBezTo>
                  <a:close/>
                </a:path>
              </a:pathLst>
            </a:custGeom>
            <a:solidFill>
              <a:srgbClr val="AC7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411;p34"/>
            <p:cNvSpPr/>
            <p:nvPr/>
          </p:nvSpPr>
          <p:spPr>
            <a:xfrm>
              <a:off x="3649275" y="4109900"/>
              <a:ext cx="12825" cy="11250"/>
            </a:xfrm>
            <a:custGeom>
              <a:avLst/>
              <a:gdLst/>
              <a:ahLst/>
              <a:cxnLst/>
              <a:rect l="l" t="t" r="r" b="b"/>
              <a:pathLst>
                <a:path w="513" h="450" extrusionOk="0">
                  <a:moveTo>
                    <a:pt x="245" y="0"/>
                  </a:moveTo>
                  <a:cubicBezTo>
                    <a:pt x="218" y="0"/>
                    <a:pt x="190" y="6"/>
                    <a:pt x="162" y="17"/>
                  </a:cubicBezTo>
                  <a:cubicBezTo>
                    <a:pt x="46" y="81"/>
                    <a:pt x="1" y="230"/>
                    <a:pt x="65" y="346"/>
                  </a:cubicBezTo>
                  <a:cubicBezTo>
                    <a:pt x="110" y="416"/>
                    <a:pt x="182" y="450"/>
                    <a:pt x="252" y="450"/>
                  </a:cubicBezTo>
                  <a:cubicBezTo>
                    <a:pt x="343" y="450"/>
                    <a:pt x="432" y="395"/>
                    <a:pt x="464" y="294"/>
                  </a:cubicBezTo>
                  <a:cubicBezTo>
                    <a:pt x="513" y="143"/>
                    <a:pt x="389" y="0"/>
                    <a:pt x="245" y="0"/>
                  </a:cubicBezTo>
                  <a:close/>
                </a:path>
              </a:pathLst>
            </a:custGeom>
            <a:solidFill>
              <a:srgbClr val="824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412;p34"/>
            <p:cNvSpPr/>
            <p:nvPr/>
          </p:nvSpPr>
          <p:spPr>
            <a:xfrm>
              <a:off x="3639625" y="4086000"/>
              <a:ext cx="122550" cy="91800"/>
            </a:xfrm>
            <a:custGeom>
              <a:avLst/>
              <a:gdLst/>
              <a:ahLst/>
              <a:cxnLst/>
              <a:rect l="l" t="t" r="r" b="b"/>
              <a:pathLst>
                <a:path w="4902" h="3672" extrusionOk="0">
                  <a:moveTo>
                    <a:pt x="1396" y="0"/>
                  </a:moveTo>
                  <a:cubicBezTo>
                    <a:pt x="972" y="0"/>
                    <a:pt x="431" y="486"/>
                    <a:pt x="90" y="1205"/>
                  </a:cubicBezTo>
                  <a:cubicBezTo>
                    <a:pt x="58" y="1276"/>
                    <a:pt x="26" y="1347"/>
                    <a:pt x="0" y="1424"/>
                  </a:cubicBezTo>
                  <a:cubicBezTo>
                    <a:pt x="19" y="1385"/>
                    <a:pt x="451" y="638"/>
                    <a:pt x="908" y="342"/>
                  </a:cubicBezTo>
                  <a:lnTo>
                    <a:pt x="908" y="342"/>
                  </a:lnTo>
                  <a:cubicBezTo>
                    <a:pt x="876" y="387"/>
                    <a:pt x="857" y="432"/>
                    <a:pt x="844" y="490"/>
                  </a:cubicBezTo>
                  <a:cubicBezTo>
                    <a:pt x="773" y="735"/>
                    <a:pt x="889" y="973"/>
                    <a:pt x="1089" y="1031"/>
                  </a:cubicBezTo>
                  <a:cubicBezTo>
                    <a:pt x="1118" y="1039"/>
                    <a:pt x="1148" y="1043"/>
                    <a:pt x="1177" y="1043"/>
                  </a:cubicBezTo>
                  <a:cubicBezTo>
                    <a:pt x="1354" y="1043"/>
                    <a:pt x="1523" y="900"/>
                    <a:pt x="1578" y="690"/>
                  </a:cubicBezTo>
                  <a:cubicBezTo>
                    <a:pt x="1610" y="587"/>
                    <a:pt x="1604" y="471"/>
                    <a:pt x="1565" y="368"/>
                  </a:cubicBezTo>
                  <a:lnTo>
                    <a:pt x="1565" y="368"/>
                  </a:lnTo>
                  <a:cubicBezTo>
                    <a:pt x="1887" y="748"/>
                    <a:pt x="1565" y="1682"/>
                    <a:pt x="1565" y="1682"/>
                  </a:cubicBezTo>
                  <a:lnTo>
                    <a:pt x="3904" y="2751"/>
                  </a:lnTo>
                  <a:lnTo>
                    <a:pt x="4032" y="2809"/>
                  </a:lnTo>
                  <a:cubicBezTo>
                    <a:pt x="4554" y="3099"/>
                    <a:pt x="4135" y="3672"/>
                    <a:pt x="4135" y="3672"/>
                  </a:cubicBezTo>
                  <a:cubicBezTo>
                    <a:pt x="4902" y="3421"/>
                    <a:pt x="4580" y="2770"/>
                    <a:pt x="4580" y="2770"/>
                  </a:cubicBezTo>
                  <a:lnTo>
                    <a:pt x="1842" y="1482"/>
                  </a:lnTo>
                  <a:cubicBezTo>
                    <a:pt x="2036" y="812"/>
                    <a:pt x="1952" y="219"/>
                    <a:pt x="1604" y="45"/>
                  </a:cubicBezTo>
                  <a:cubicBezTo>
                    <a:pt x="1539" y="15"/>
                    <a:pt x="1469" y="0"/>
                    <a:pt x="1396" y="0"/>
                  </a:cubicBezTo>
                  <a:close/>
                </a:path>
              </a:pathLst>
            </a:custGeom>
            <a:solidFill>
              <a:srgbClr val="824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413;p34"/>
            <p:cNvSpPr/>
            <p:nvPr/>
          </p:nvSpPr>
          <p:spPr>
            <a:xfrm>
              <a:off x="3634450" y="4142850"/>
              <a:ext cx="40450" cy="22000"/>
            </a:xfrm>
            <a:custGeom>
              <a:avLst/>
              <a:gdLst/>
              <a:ahLst/>
              <a:cxnLst/>
              <a:rect l="l" t="t" r="r" b="b"/>
              <a:pathLst>
                <a:path w="1618" h="880" extrusionOk="0">
                  <a:moveTo>
                    <a:pt x="14" y="0"/>
                  </a:moveTo>
                  <a:lnTo>
                    <a:pt x="14" y="0"/>
                  </a:lnTo>
                  <a:cubicBezTo>
                    <a:pt x="1" y="406"/>
                    <a:pt x="117" y="715"/>
                    <a:pt x="362" y="831"/>
                  </a:cubicBezTo>
                  <a:cubicBezTo>
                    <a:pt x="427" y="864"/>
                    <a:pt x="498" y="879"/>
                    <a:pt x="574" y="879"/>
                  </a:cubicBezTo>
                  <a:cubicBezTo>
                    <a:pt x="899" y="879"/>
                    <a:pt x="1299" y="588"/>
                    <a:pt x="1618" y="123"/>
                  </a:cubicBezTo>
                  <a:lnTo>
                    <a:pt x="1618" y="123"/>
                  </a:lnTo>
                  <a:cubicBezTo>
                    <a:pt x="1566" y="179"/>
                    <a:pt x="1047" y="728"/>
                    <a:pt x="620" y="728"/>
                  </a:cubicBezTo>
                  <a:cubicBezTo>
                    <a:pt x="512" y="728"/>
                    <a:pt x="410" y="693"/>
                    <a:pt x="323" y="606"/>
                  </a:cubicBezTo>
                  <a:cubicBezTo>
                    <a:pt x="149" y="451"/>
                    <a:pt x="40" y="232"/>
                    <a:pt x="14" y="0"/>
                  </a:cubicBezTo>
                  <a:close/>
                </a:path>
              </a:pathLst>
            </a:custGeom>
            <a:solidFill>
              <a:srgbClr val="F2C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414;p34"/>
            <p:cNvSpPr/>
            <p:nvPr/>
          </p:nvSpPr>
          <p:spPr>
            <a:xfrm>
              <a:off x="3605950" y="4212400"/>
              <a:ext cx="352225" cy="211775"/>
            </a:xfrm>
            <a:custGeom>
              <a:avLst/>
              <a:gdLst/>
              <a:ahLst/>
              <a:cxnLst/>
              <a:rect l="l" t="t" r="r" b="b"/>
              <a:pathLst>
                <a:path w="14089" h="8471" extrusionOk="0">
                  <a:moveTo>
                    <a:pt x="13425" y="1"/>
                  </a:moveTo>
                  <a:lnTo>
                    <a:pt x="2519" y="5089"/>
                  </a:lnTo>
                  <a:cubicBezTo>
                    <a:pt x="2519" y="5089"/>
                    <a:pt x="2519" y="5089"/>
                    <a:pt x="2513" y="5083"/>
                  </a:cubicBezTo>
                  <a:cubicBezTo>
                    <a:pt x="2017" y="4355"/>
                    <a:pt x="1396" y="3900"/>
                    <a:pt x="884" y="3900"/>
                  </a:cubicBezTo>
                  <a:cubicBezTo>
                    <a:pt x="770" y="3900"/>
                    <a:pt x="662" y="3922"/>
                    <a:pt x="561" y="3969"/>
                  </a:cubicBezTo>
                  <a:cubicBezTo>
                    <a:pt x="188" y="4143"/>
                    <a:pt x="1" y="4632"/>
                    <a:pt x="20" y="5257"/>
                  </a:cubicBezTo>
                  <a:cubicBezTo>
                    <a:pt x="20" y="5399"/>
                    <a:pt x="39" y="5540"/>
                    <a:pt x="59" y="5682"/>
                  </a:cubicBezTo>
                  <a:lnTo>
                    <a:pt x="59" y="5688"/>
                  </a:lnTo>
                  <a:cubicBezTo>
                    <a:pt x="110" y="5991"/>
                    <a:pt x="188" y="6294"/>
                    <a:pt x="297" y="6584"/>
                  </a:cubicBezTo>
                  <a:cubicBezTo>
                    <a:pt x="353" y="6656"/>
                    <a:pt x="1337" y="8471"/>
                    <a:pt x="2230" y="8471"/>
                  </a:cubicBezTo>
                  <a:cubicBezTo>
                    <a:pt x="2373" y="8471"/>
                    <a:pt x="2514" y="8424"/>
                    <a:pt x="2648" y="8317"/>
                  </a:cubicBezTo>
                  <a:cubicBezTo>
                    <a:pt x="3299" y="7808"/>
                    <a:pt x="2745" y="6191"/>
                    <a:pt x="2745" y="6191"/>
                  </a:cubicBezTo>
                  <a:lnTo>
                    <a:pt x="7415" y="4085"/>
                  </a:lnTo>
                  <a:lnTo>
                    <a:pt x="7505" y="4052"/>
                  </a:lnTo>
                  <a:lnTo>
                    <a:pt x="7441" y="4523"/>
                  </a:lnTo>
                  <a:lnTo>
                    <a:pt x="7441" y="4523"/>
                  </a:lnTo>
                  <a:lnTo>
                    <a:pt x="14088" y="1418"/>
                  </a:lnTo>
                  <a:lnTo>
                    <a:pt x="13425" y="1"/>
                  </a:lnTo>
                  <a:close/>
                </a:path>
              </a:pathLst>
            </a:custGeom>
            <a:solidFill>
              <a:srgbClr val="AC7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415;p34"/>
            <p:cNvSpPr/>
            <p:nvPr/>
          </p:nvSpPr>
          <p:spPr>
            <a:xfrm>
              <a:off x="3628500" y="4378450"/>
              <a:ext cx="22400" cy="18300"/>
            </a:xfrm>
            <a:custGeom>
              <a:avLst/>
              <a:gdLst/>
              <a:ahLst/>
              <a:cxnLst/>
              <a:rect l="l" t="t" r="r" b="b"/>
              <a:pathLst>
                <a:path w="896" h="732" extrusionOk="0">
                  <a:moveTo>
                    <a:pt x="384" y="0"/>
                  </a:moveTo>
                  <a:cubicBezTo>
                    <a:pt x="268" y="0"/>
                    <a:pt x="163" y="48"/>
                    <a:pt x="104" y="142"/>
                  </a:cubicBezTo>
                  <a:cubicBezTo>
                    <a:pt x="1" y="303"/>
                    <a:pt x="71" y="528"/>
                    <a:pt x="265" y="657"/>
                  </a:cubicBezTo>
                  <a:cubicBezTo>
                    <a:pt x="342" y="707"/>
                    <a:pt x="428" y="732"/>
                    <a:pt x="510" y="732"/>
                  </a:cubicBezTo>
                  <a:cubicBezTo>
                    <a:pt x="626" y="732"/>
                    <a:pt x="732" y="683"/>
                    <a:pt x="793" y="592"/>
                  </a:cubicBezTo>
                  <a:cubicBezTo>
                    <a:pt x="896" y="431"/>
                    <a:pt x="825" y="206"/>
                    <a:pt x="638" y="77"/>
                  </a:cubicBezTo>
                  <a:cubicBezTo>
                    <a:pt x="557" y="26"/>
                    <a:pt x="468" y="0"/>
                    <a:pt x="384" y="0"/>
                  </a:cubicBezTo>
                  <a:close/>
                </a:path>
              </a:pathLst>
            </a:custGeom>
            <a:solidFill>
              <a:srgbClr val="824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416;p34"/>
            <p:cNvSpPr/>
            <p:nvPr/>
          </p:nvSpPr>
          <p:spPr>
            <a:xfrm>
              <a:off x="3613525" y="4290350"/>
              <a:ext cx="191000" cy="142000"/>
            </a:xfrm>
            <a:custGeom>
              <a:avLst/>
              <a:gdLst/>
              <a:ahLst/>
              <a:cxnLst/>
              <a:rect l="l" t="t" r="r" b="b"/>
              <a:pathLst>
                <a:path w="7640" h="5680" extrusionOk="0">
                  <a:moveTo>
                    <a:pt x="6448" y="0"/>
                  </a:moveTo>
                  <a:cubicBezTo>
                    <a:pt x="6448" y="0"/>
                    <a:pt x="7092" y="896"/>
                    <a:pt x="6287" y="1340"/>
                  </a:cubicBezTo>
                  <a:lnTo>
                    <a:pt x="6088" y="1430"/>
                  </a:lnTo>
                  <a:lnTo>
                    <a:pt x="2442" y="3073"/>
                  </a:lnTo>
                  <a:cubicBezTo>
                    <a:pt x="2442" y="3073"/>
                    <a:pt x="2938" y="4529"/>
                    <a:pt x="2429" y="5115"/>
                  </a:cubicBezTo>
                  <a:cubicBezTo>
                    <a:pt x="2493" y="4960"/>
                    <a:pt x="2500" y="4780"/>
                    <a:pt x="2455" y="4612"/>
                  </a:cubicBezTo>
                  <a:cubicBezTo>
                    <a:pt x="2366" y="4284"/>
                    <a:pt x="2098" y="4061"/>
                    <a:pt x="1823" y="4061"/>
                  </a:cubicBezTo>
                  <a:cubicBezTo>
                    <a:pt x="1780" y="4061"/>
                    <a:pt x="1737" y="4066"/>
                    <a:pt x="1695" y="4078"/>
                  </a:cubicBezTo>
                  <a:cubicBezTo>
                    <a:pt x="1373" y="4168"/>
                    <a:pt x="1199" y="4548"/>
                    <a:pt x="1302" y="4928"/>
                  </a:cubicBezTo>
                  <a:cubicBezTo>
                    <a:pt x="1328" y="5005"/>
                    <a:pt x="1360" y="5083"/>
                    <a:pt x="1405" y="5153"/>
                  </a:cubicBezTo>
                  <a:cubicBezTo>
                    <a:pt x="696" y="4683"/>
                    <a:pt x="39" y="3524"/>
                    <a:pt x="1" y="3466"/>
                  </a:cubicBezTo>
                  <a:lnTo>
                    <a:pt x="1" y="3466"/>
                  </a:lnTo>
                  <a:cubicBezTo>
                    <a:pt x="39" y="3575"/>
                    <a:pt x="84" y="3691"/>
                    <a:pt x="142" y="3807"/>
                  </a:cubicBezTo>
                  <a:cubicBezTo>
                    <a:pt x="664" y="4929"/>
                    <a:pt x="1506" y="5679"/>
                    <a:pt x="2165" y="5679"/>
                  </a:cubicBezTo>
                  <a:cubicBezTo>
                    <a:pt x="2279" y="5679"/>
                    <a:pt x="2387" y="5657"/>
                    <a:pt x="2487" y="5611"/>
                  </a:cubicBezTo>
                  <a:cubicBezTo>
                    <a:pt x="3034" y="5360"/>
                    <a:pt x="3176" y="4432"/>
                    <a:pt x="2880" y="3395"/>
                  </a:cubicBezTo>
                  <a:lnTo>
                    <a:pt x="7138" y="1405"/>
                  </a:lnTo>
                  <a:cubicBezTo>
                    <a:pt x="7138" y="1405"/>
                    <a:pt x="7640" y="400"/>
                    <a:pt x="6448" y="0"/>
                  </a:cubicBezTo>
                  <a:close/>
                </a:path>
              </a:pathLst>
            </a:custGeom>
            <a:solidFill>
              <a:srgbClr val="824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417;p34"/>
            <p:cNvSpPr/>
            <p:nvPr/>
          </p:nvSpPr>
          <p:spPr>
            <a:xfrm>
              <a:off x="3605950" y="4309975"/>
              <a:ext cx="62825" cy="34025"/>
            </a:xfrm>
            <a:custGeom>
              <a:avLst/>
              <a:gdLst/>
              <a:ahLst/>
              <a:cxnLst/>
              <a:rect l="l" t="t" r="r" b="b"/>
              <a:pathLst>
                <a:path w="2513" h="1361" extrusionOk="0">
                  <a:moveTo>
                    <a:pt x="887" y="0"/>
                  </a:moveTo>
                  <a:cubicBezTo>
                    <a:pt x="772" y="0"/>
                    <a:pt x="662" y="23"/>
                    <a:pt x="561" y="72"/>
                  </a:cubicBezTo>
                  <a:cubicBezTo>
                    <a:pt x="188" y="246"/>
                    <a:pt x="1" y="736"/>
                    <a:pt x="14" y="1360"/>
                  </a:cubicBezTo>
                  <a:cubicBezTo>
                    <a:pt x="39" y="1103"/>
                    <a:pt x="155" y="761"/>
                    <a:pt x="503" y="420"/>
                  </a:cubicBezTo>
                  <a:cubicBezTo>
                    <a:pt x="638" y="287"/>
                    <a:pt x="796" y="234"/>
                    <a:pt x="962" y="234"/>
                  </a:cubicBezTo>
                  <a:cubicBezTo>
                    <a:pt x="1626" y="234"/>
                    <a:pt x="2431" y="1092"/>
                    <a:pt x="2513" y="1180"/>
                  </a:cubicBezTo>
                  <a:cubicBezTo>
                    <a:pt x="2019" y="455"/>
                    <a:pt x="1397" y="0"/>
                    <a:pt x="887" y="0"/>
                  </a:cubicBezTo>
                  <a:close/>
                </a:path>
              </a:pathLst>
            </a:custGeom>
            <a:solidFill>
              <a:srgbClr val="F2C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418;p34"/>
            <p:cNvSpPr/>
            <p:nvPr/>
          </p:nvSpPr>
          <p:spPr>
            <a:xfrm>
              <a:off x="3895825" y="3926100"/>
              <a:ext cx="89875" cy="249625"/>
            </a:xfrm>
            <a:custGeom>
              <a:avLst/>
              <a:gdLst/>
              <a:ahLst/>
              <a:cxnLst/>
              <a:rect l="l" t="t" r="r" b="b"/>
              <a:pathLst>
                <a:path w="3595" h="9985" extrusionOk="0">
                  <a:moveTo>
                    <a:pt x="2108" y="0"/>
                  </a:moveTo>
                  <a:cubicBezTo>
                    <a:pt x="2039" y="0"/>
                    <a:pt x="1969" y="2"/>
                    <a:pt x="1900" y="7"/>
                  </a:cubicBezTo>
                  <a:cubicBezTo>
                    <a:pt x="1836" y="32"/>
                    <a:pt x="0" y="393"/>
                    <a:pt x="303" y="1185"/>
                  </a:cubicBezTo>
                  <a:cubicBezTo>
                    <a:pt x="483" y="1640"/>
                    <a:pt x="1385" y="1669"/>
                    <a:pt x="1615" y="1669"/>
                  </a:cubicBezTo>
                  <a:cubicBezTo>
                    <a:pt x="1649" y="1669"/>
                    <a:pt x="1669" y="1668"/>
                    <a:pt x="1669" y="1668"/>
                  </a:cubicBezTo>
                  <a:lnTo>
                    <a:pt x="2100" y="5121"/>
                  </a:lnTo>
                  <a:lnTo>
                    <a:pt x="2100" y="5185"/>
                  </a:lnTo>
                  <a:lnTo>
                    <a:pt x="1810" y="5050"/>
                  </a:lnTo>
                  <a:lnTo>
                    <a:pt x="2493" y="9984"/>
                  </a:lnTo>
                  <a:lnTo>
                    <a:pt x="3543" y="9836"/>
                  </a:lnTo>
                  <a:lnTo>
                    <a:pt x="2422" y="1746"/>
                  </a:lnTo>
                  <a:cubicBezTo>
                    <a:pt x="3124" y="1527"/>
                    <a:pt x="3594" y="1108"/>
                    <a:pt x="3537" y="696"/>
                  </a:cubicBezTo>
                  <a:cubicBezTo>
                    <a:pt x="3498" y="419"/>
                    <a:pt x="3221" y="200"/>
                    <a:pt x="2809" y="90"/>
                  </a:cubicBezTo>
                  <a:cubicBezTo>
                    <a:pt x="2718" y="65"/>
                    <a:pt x="2622" y="39"/>
                    <a:pt x="2525" y="26"/>
                  </a:cubicBezTo>
                  <a:cubicBezTo>
                    <a:pt x="2388" y="9"/>
                    <a:pt x="2248" y="0"/>
                    <a:pt x="2108" y="0"/>
                  </a:cubicBezTo>
                  <a:close/>
                </a:path>
              </a:pathLst>
            </a:custGeom>
            <a:solidFill>
              <a:srgbClr val="AC7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419;p34"/>
            <p:cNvSpPr/>
            <p:nvPr/>
          </p:nvSpPr>
          <p:spPr>
            <a:xfrm>
              <a:off x="3924325" y="3934900"/>
              <a:ext cx="15475" cy="11500"/>
            </a:xfrm>
            <a:custGeom>
              <a:avLst/>
              <a:gdLst/>
              <a:ahLst/>
              <a:cxnLst/>
              <a:rect l="l" t="t" r="r" b="b"/>
              <a:pathLst>
                <a:path w="619" h="460" extrusionOk="0">
                  <a:moveTo>
                    <a:pt x="312" y="1"/>
                  </a:moveTo>
                  <a:cubicBezTo>
                    <a:pt x="247" y="1"/>
                    <a:pt x="181" y="25"/>
                    <a:pt x="129" y="73"/>
                  </a:cubicBezTo>
                  <a:cubicBezTo>
                    <a:pt x="0" y="228"/>
                    <a:pt x="110" y="460"/>
                    <a:pt x="310" y="460"/>
                  </a:cubicBezTo>
                  <a:cubicBezTo>
                    <a:pt x="509" y="460"/>
                    <a:pt x="619" y="228"/>
                    <a:pt x="490" y="73"/>
                  </a:cubicBezTo>
                  <a:cubicBezTo>
                    <a:pt x="442" y="25"/>
                    <a:pt x="377" y="1"/>
                    <a:pt x="312" y="1"/>
                  </a:cubicBezTo>
                  <a:close/>
                </a:path>
              </a:pathLst>
            </a:custGeom>
            <a:solidFill>
              <a:srgbClr val="824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420;p34"/>
            <p:cNvSpPr/>
            <p:nvPr/>
          </p:nvSpPr>
          <p:spPr>
            <a:xfrm>
              <a:off x="3894200" y="3926250"/>
              <a:ext cx="72975" cy="130925"/>
            </a:xfrm>
            <a:custGeom>
              <a:avLst/>
              <a:gdLst/>
              <a:ahLst/>
              <a:cxnLst/>
              <a:rect l="l" t="t" r="r" b="b"/>
              <a:pathLst>
                <a:path w="2919" h="5237" extrusionOk="0">
                  <a:moveTo>
                    <a:pt x="1965" y="1"/>
                  </a:moveTo>
                  <a:cubicBezTo>
                    <a:pt x="1882" y="7"/>
                    <a:pt x="1804" y="13"/>
                    <a:pt x="1714" y="20"/>
                  </a:cubicBezTo>
                  <a:cubicBezTo>
                    <a:pt x="735" y="155"/>
                    <a:pt x="1" y="677"/>
                    <a:pt x="72" y="1179"/>
                  </a:cubicBezTo>
                  <a:cubicBezTo>
                    <a:pt x="130" y="1592"/>
                    <a:pt x="703" y="1869"/>
                    <a:pt x="1437" y="1881"/>
                  </a:cubicBezTo>
                  <a:lnTo>
                    <a:pt x="1875" y="5044"/>
                  </a:lnTo>
                  <a:cubicBezTo>
                    <a:pt x="1875" y="5044"/>
                    <a:pt x="2077" y="5236"/>
                    <a:pt x="2344" y="5236"/>
                  </a:cubicBezTo>
                  <a:cubicBezTo>
                    <a:pt x="2520" y="5236"/>
                    <a:pt x="2724" y="5153"/>
                    <a:pt x="2919" y="4877"/>
                  </a:cubicBezTo>
                  <a:lnTo>
                    <a:pt x="2919" y="4877"/>
                  </a:lnTo>
                  <a:cubicBezTo>
                    <a:pt x="2919" y="4877"/>
                    <a:pt x="2780" y="4924"/>
                    <a:pt x="2615" y="4924"/>
                  </a:cubicBezTo>
                  <a:cubicBezTo>
                    <a:pt x="2407" y="4924"/>
                    <a:pt x="2156" y="4848"/>
                    <a:pt x="2088" y="4503"/>
                  </a:cubicBezTo>
                  <a:lnTo>
                    <a:pt x="2068" y="4355"/>
                  </a:lnTo>
                  <a:lnTo>
                    <a:pt x="1734" y="1662"/>
                  </a:lnTo>
                  <a:cubicBezTo>
                    <a:pt x="1734" y="1662"/>
                    <a:pt x="1717" y="1663"/>
                    <a:pt x="1688" y="1663"/>
                  </a:cubicBezTo>
                  <a:cubicBezTo>
                    <a:pt x="1483" y="1663"/>
                    <a:pt x="649" y="1638"/>
                    <a:pt x="407" y="1244"/>
                  </a:cubicBezTo>
                  <a:lnTo>
                    <a:pt x="407" y="1244"/>
                  </a:lnTo>
                  <a:cubicBezTo>
                    <a:pt x="497" y="1321"/>
                    <a:pt x="613" y="1360"/>
                    <a:pt x="729" y="1366"/>
                  </a:cubicBezTo>
                  <a:cubicBezTo>
                    <a:pt x="734" y="1366"/>
                    <a:pt x="739" y="1366"/>
                    <a:pt x="743" y="1366"/>
                  </a:cubicBezTo>
                  <a:cubicBezTo>
                    <a:pt x="1001" y="1366"/>
                    <a:pt x="1218" y="1201"/>
                    <a:pt x="1225" y="973"/>
                  </a:cubicBezTo>
                  <a:cubicBezTo>
                    <a:pt x="1238" y="748"/>
                    <a:pt x="1025" y="561"/>
                    <a:pt x="754" y="555"/>
                  </a:cubicBezTo>
                  <a:cubicBezTo>
                    <a:pt x="696" y="555"/>
                    <a:pt x="645" y="561"/>
                    <a:pt x="587" y="574"/>
                  </a:cubicBezTo>
                  <a:cubicBezTo>
                    <a:pt x="1031" y="207"/>
                    <a:pt x="1920" y="13"/>
                    <a:pt x="1965" y="1"/>
                  </a:cubicBezTo>
                  <a:close/>
                </a:path>
              </a:pathLst>
            </a:custGeom>
            <a:solidFill>
              <a:srgbClr val="824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421;p34"/>
            <p:cNvSpPr/>
            <p:nvPr/>
          </p:nvSpPr>
          <p:spPr>
            <a:xfrm>
              <a:off x="3956525" y="3928350"/>
              <a:ext cx="29825" cy="41250"/>
            </a:xfrm>
            <a:custGeom>
              <a:avLst/>
              <a:gdLst/>
              <a:ahLst/>
              <a:cxnLst/>
              <a:rect l="l" t="t" r="r" b="b"/>
              <a:pathLst>
                <a:path w="1193" h="1650" extrusionOk="0">
                  <a:moveTo>
                    <a:pt x="387" y="0"/>
                  </a:moveTo>
                  <a:lnTo>
                    <a:pt x="387" y="0"/>
                  </a:lnTo>
                  <a:cubicBezTo>
                    <a:pt x="613" y="97"/>
                    <a:pt x="793" y="277"/>
                    <a:pt x="902" y="503"/>
                  </a:cubicBezTo>
                  <a:cubicBezTo>
                    <a:pt x="1192" y="1076"/>
                    <a:pt x="97" y="1604"/>
                    <a:pt x="1" y="1649"/>
                  </a:cubicBezTo>
                  <a:cubicBezTo>
                    <a:pt x="703" y="1437"/>
                    <a:pt x="1173" y="1018"/>
                    <a:pt x="1115" y="606"/>
                  </a:cubicBezTo>
                  <a:cubicBezTo>
                    <a:pt x="1076" y="329"/>
                    <a:pt x="793" y="110"/>
                    <a:pt x="387" y="0"/>
                  </a:cubicBezTo>
                  <a:close/>
                </a:path>
              </a:pathLst>
            </a:custGeom>
            <a:solidFill>
              <a:srgbClr val="F2C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422;p34"/>
            <p:cNvSpPr/>
            <p:nvPr/>
          </p:nvSpPr>
          <p:spPr>
            <a:xfrm>
              <a:off x="3705650" y="4045050"/>
              <a:ext cx="466050" cy="424600"/>
            </a:xfrm>
            <a:custGeom>
              <a:avLst/>
              <a:gdLst/>
              <a:ahLst/>
              <a:cxnLst/>
              <a:rect l="l" t="t" r="r" b="b"/>
              <a:pathLst>
                <a:path w="18642" h="16984" extrusionOk="0">
                  <a:moveTo>
                    <a:pt x="9321" y="1"/>
                  </a:moveTo>
                  <a:cubicBezTo>
                    <a:pt x="7148" y="1"/>
                    <a:pt x="4976" y="830"/>
                    <a:pt x="3317" y="2489"/>
                  </a:cubicBezTo>
                  <a:cubicBezTo>
                    <a:pt x="0" y="5806"/>
                    <a:pt x="0" y="11178"/>
                    <a:pt x="3317" y="14495"/>
                  </a:cubicBezTo>
                  <a:cubicBezTo>
                    <a:pt x="4976" y="16154"/>
                    <a:pt x="7148" y="16983"/>
                    <a:pt x="9321" y="16983"/>
                  </a:cubicBezTo>
                  <a:cubicBezTo>
                    <a:pt x="11493" y="16983"/>
                    <a:pt x="13665" y="16154"/>
                    <a:pt x="15324" y="14495"/>
                  </a:cubicBezTo>
                  <a:cubicBezTo>
                    <a:pt x="18641" y="11178"/>
                    <a:pt x="18641" y="5806"/>
                    <a:pt x="15324" y="2489"/>
                  </a:cubicBezTo>
                  <a:cubicBezTo>
                    <a:pt x="13665" y="830"/>
                    <a:pt x="11493" y="1"/>
                    <a:pt x="9321" y="1"/>
                  </a:cubicBezTo>
                  <a:close/>
                </a:path>
              </a:pathLst>
            </a:custGeom>
            <a:solidFill>
              <a:srgbClr val="AC71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423;p34"/>
            <p:cNvSpPr/>
            <p:nvPr/>
          </p:nvSpPr>
          <p:spPr>
            <a:xfrm>
              <a:off x="3688250" y="4141225"/>
              <a:ext cx="457850" cy="328525"/>
            </a:xfrm>
            <a:custGeom>
              <a:avLst/>
              <a:gdLst/>
              <a:ahLst/>
              <a:cxnLst/>
              <a:rect l="l" t="t" r="r" b="b"/>
              <a:pathLst>
                <a:path w="18314" h="13141" extrusionOk="0">
                  <a:moveTo>
                    <a:pt x="2905" y="1"/>
                  </a:moveTo>
                  <a:cubicBezTo>
                    <a:pt x="0" y="4439"/>
                    <a:pt x="1836" y="10423"/>
                    <a:pt x="6732" y="12478"/>
                  </a:cubicBezTo>
                  <a:cubicBezTo>
                    <a:pt x="7810" y="12929"/>
                    <a:pt x="8920" y="13140"/>
                    <a:pt x="10008" y="13140"/>
                  </a:cubicBezTo>
                  <a:cubicBezTo>
                    <a:pt x="13859" y="13140"/>
                    <a:pt x="17429" y="10491"/>
                    <a:pt x="18313" y="6448"/>
                  </a:cubicBezTo>
                  <a:lnTo>
                    <a:pt x="18313" y="6448"/>
                  </a:lnTo>
                  <a:cubicBezTo>
                    <a:pt x="16722" y="8881"/>
                    <a:pt x="14030" y="10297"/>
                    <a:pt x="11201" y="10297"/>
                  </a:cubicBezTo>
                  <a:cubicBezTo>
                    <a:pt x="10629" y="10297"/>
                    <a:pt x="10051" y="10239"/>
                    <a:pt x="9476" y="10120"/>
                  </a:cubicBezTo>
                  <a:cubicBezTo>
                    <a:pt x="9836" y="9837"/>
                    <a:pt x="10055" y="9431"/>
                    <a:pt x="10010" y="9006"/>
                  </a:cubicBezTo>
                  <a:cubicBezTo>
                    <a:pt x="9945" y="8308"/>
                    <a:pt x="9238" y="7798"/>
                    <a:pt x="8387" y="7798"/>
                  </a:cubicBezTo>
                  <a:cubicBezTo>
                    <a:pt x="8319" y="7798"/>
                    <a:pt x="8250" y="7801"/>
                    <a:pt x="8181" y="7808"/>
                  </a:cubicBezTo>
                  <a:cubicBezTo>
                    <a:pt x="7395" y="7885"/>
                    <a:pt x="6770" y="8368"/>
                    <a:pt x="6628" y="8967"/>
                  </a:cubicBezTo>
                  <a:cubicBezTo>
                    <a:pt x="6081" y="8613"/>
                    <a:pt x="5579" y="8207"/>
                    <a:pt x="5128" y="7737"/>
                  </a:cubicBezTo>
                  <a:cubicBezTo>
                    <a:pt x="5147" y="7730"/>
                    <a:pt x="5166" y="7724"/>
                    <a:pt x="5186" y="7711"/>
                  </a:cubicBezTo>
                  <a:cubicBezTo>
                    <a:pt x="5521" y="7531"/>
                    <a:pt x="5669" y="7151"/>
                    <a:pt x="5521" y="6874"/>
                  </a:cubicBezTo>
                  <a:cubicBezTo>
                    <a:pt x="5422" y="6693"/>
                    <a:pt x="5227" y="6596"/>
                    <a:pt x="5010" y="6596"/>
                  </a:cubicBezTo>
                  <a:cubicBezTo>
                    <a:pt x="4886" y="6596"/>
                    <a:pt x="4756" y="6628"/>
                    <a:pt x="4632" y="6693"/>
                  </a:cubicBezTo>
                  <a:cubicBezTo>
                    <a:pt x="4542" y="6745"/>
                    <a:pt x="4464" y="6809"/>
                    <a:pt x="4400" y="6887"/>
                  </a:cubicBezTo>
                  <a:cubicBezTo>
                    <a:pt x="4155" y="6564"/>
                    <a:pt x="3936" y="6223"/>
                    <a:pt x="3743" y="5862"/>
                  </a:cubicBezTo>
                  <a:cubicBezTo>
                    <a:pt x="2764" y="4072"/>
                    <a:pt x="2467" y="1991"/>
                    <a:pt x="2905" y="1"/>
                  </a:cubicBezTo>
                  <a:close/>
                </a:path>
              </a:pathLst>
            </a:custGeom>
            <a:solidFill>
              <a:srgbClr val="824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424;p34"/>
            <p:cNvSpPr/>
            <p:nvPr/>
          </p:nvSpPr>
          <p:spPr>
            <a:xfrm>
              <a:off x="3896775" y="4105350"/>
              <a:ext cx="155750" cy="122850"/>
            </a:xfrm>
            <a:custGeom>
              <a:avLst/>
              <a:gdLst/>
              <a:ahLst/>
              <a:cxnLst/>
              <a:rect l="l" t="t" r="r" b="b"/>
              <a:pathLst>
                <a:path w="6230" h="4914" extrusionOk="0">
                  <a:moveTo>
                    <a:pt x="3307" y="0"/>
                  </a:moveTo>
                  <a:cubicBezTo>
                    <a:pt x="3102" y="0"/>
                    <a:pt x="2892" y="19"/>
                    <a:pt x="2680" y="57"/>
                  </a:cubicBezTo>
                  <a:cubicBezTo>
                    <a:pt x="1089" y="341"/>
                    <a:pt x="1" y="1648"/>
                    <a:pt x="239" y="2975"/>
                  </a:cubicBezTo>
                  <a:cubicBezTo>
                    <a:pt x="446" y="4126"/>
                    <a:pt x="1592" y="4913"/>
                    <a:pt x="2926" y="4913"/>
                  </a:cubicBezTo>
                  <a:cubicBezTo>
                    <a:pt x="3131" y="4913"/>
                    <a:pt x="3339" y="4895"/>
                    <a:pt x="3550" y="4856"/>
                  </a:cubicBezTo>
                  <a:cubicBezTo>
                    <a:pt x="5141" y="4566"/>
                    <a:pt x="6230" y="3259"/>
                    <a:pt x="5991" y="1932"/>
                  </a:cubicBezTo>
                  <a:cubicBezTo>
                    <a:pt x="5785" y="787"/>
                    <a:pt x="4643" y="0"/>
                    <a:pt x="3307" y="0"/>
                  </a:cubicBezTo>
                  <a:close/>
                </a:path>
              </a:pathLst>
            </a:custGeom>
            <a:solidFill>
              <a:srgbClr val="824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425;p34"/>
            <p:cNvSpPr/>
            <p:nvPr/>
          </p:nvSpPr>
          <p:spPr>
            <a:xfrm>
              <a:off x="3953800" y="4275675"/>
              <a:ext cx="60250" cy="47975"/>
            </a:xfrm>
            <a:custGeom>
              <a:avLst/>
              <a:gdLst/>
              <a:ahLst/>
              <a:cxnLst/>
              <a:rect l="l" t="t" r="r" b="b"/>
              <a:pathLst>
                <a:path w="2410" h="1919" extrusionOk="0">
                  <a:moveTo>
                    <a:pt x="1361" y="1"/>
                  </a:moveTo>
                  <a:cubicBezTo>
                    <a:pt x="1166" y="1"/>
                    <a:pt x="960" y="51"/>
                    <a:pt x="767" y="156"/>
                  </a:cubicBezTo>
                  <a:cubicBezTo>
                    <a:pt x="238" y="446"/>
                    <a:pt x="0" y="1045"/>
                    <a:pt x="245" y="1483"/>
                  </a:cubicBezTo>
                  <a:cubicBezTo>
                    <a:pt x="397" y="1766"/>
                    <a:pt x="708" y="1918"/>
                    <a:pt x="1051" y="1918"/>
                  </a:cubicBezTo>
                  <a:cubicBezTo>
                    <a:pt x="1246" y="1918"/>
                    <a:pt x="1451" y="1869"/>
                    <a:pt x="1643" y="1766"/>
                  </a:cubicBezTo>
                  <a:cubicBezTo>
                    <a:pt x="2171" y="1476"/>
                    <a:pt x="2409" y="884"/>
                    <a:pt x="2164" y="439"/>
                  </a:cubicBezTo>
                  <a:cubicBezTo>
                    <a:pt x="2012" y="156"/>
                    <a:pt x="1703" y="1"/>
                    <a:pt x="1361" y="1"/>
                  </a:cubicBezTo>
                  <a:close/>
                </a:path>
              </a:pathLst>
            </a:custGeom>
            <a:solidFill>
              <a:srgbClr val="824D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426;p34"/>
            <p:cNvSpPr/>
            <p:nvPr/>
          </p:nvSpPr>
          <p:spPr>
            <a:xfrm>
              <a:off x="4031900" y="4280275"/>
              <a:ext cx="60400" cy="73100"/>
            </a:xfrm>
            <a:custGeom>
              <a:avLst/>
              <a:gdLst/>
              <a:ahLst/>
              <a:cxnLst/>
              <a:rect l="l" t="t" r="r" b="b"/>
              <a:pathLst>
                <a:path w="2416" h="2924" extrusionOk="0">
                  <a:moveTo>
                    <a:pt x="1062" y="1"/>
                  </a:moveTo>
                  <a:cubicBezTo>
                    <a:pt x="940" y="1"/>
                    <a:pt x="812" y="29"/>
                    <a:pt x="689" y="88"/>
                  </a:cubicBezTo>
                  <a:cubicBezTo>
                    <a:pt x="316" y="262"/>
                    <a:pt x="129" y="655"/>
                    <a:pt x="277" y="964"/>
                  </a:cubicBezTo>
                  <a:cubicBezTo>
                    <a:pt x="329" y="1080"/>
                    <a:pt x="425" y="1170"/>
                    <a:pt x="541" y="1221"/>
                  </a:cubicBezTo>
                  <a:cubicBezTo>
                    <a:pt x="200" y="1440"/>
                    <a:pt x="0" y="1801"/>
                    <a:pt x="71" y="2168"/>
                  </a:cubicBezTo>
                  <a:cubicBezTo>
                    <a:pt x="149" y="2621"/>
                    <a:pt x="597" y="2924"/>
                    <a:pt x="1123" y="2924"/>
                  </a:cubicBezTo>
                  <a:cubicBezTo>
                    <a:pt x="1202" y="2924"/>
                    <a:pt x="1284" y="2917"/>
                    <a:pt x="1366" y="2903"/>
                  </a:cubicBezTo>
                  <a:cubicBezTo>
                    <a:pt x="1984" y="2787"/>
                    <a:pt x="2416" y="2278"/>
                    <a:pt x="2319" y="1763"/>
                  </a:cubicBezTo>
                  <a:cubicBezTo>
                    <a:pt x="2248" y="1376"/>
                    <a:pt x="1907" y="1093"/>
                    <a:pt x="1475" y="1028"/>
                  </a:cubicBezTo>
                  <a:cubicBezTo>
                    <a:pt x="1668" y="829"/>
                    <a:pt x="1739" y="552"/>
                    <a:pt x="1636" y="326"/>
                  </a:cubicBezTo>
                  <a:cubicBezTo>
                    <a:pt x="1537" y="118"/>
                    <a:pt x="1312" y="1"/>
                    <a:pt x="1062" y="1"/>
                  </a:cubicBezTo>
                  <a:close/>
                </a:path>
              </a:pathLst>
            </a:custGeom>
            <a:solidFill>
              <a:srgbClr val="F2C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427;p34"/>
            <p:cNvSpPr/>
            <p:nvPr/>
          </p:nvSpPr>
          <p:spPr>
            <a:xfrm>
              <a:off x="3782600" y="4189625"/>
              <a:ext cx="79750" cy="64000"/>
            </a:xfrm>
            <a:custGeom>
              <a:avLst/>
              <a:gdLst/>
              <a:ahLst/>
              <a:cxnLst/>
              <a:rect l="l" t="t" r="r" b="b"/>
              <a:pathLst>
                <a:path w="3190" h="2560" extrusionOk="0">
                  <a:moveTo>
                    <a:pt x="1354" y="0"/>
                  </a:moveTo>
                  <a:cubicBezTo>
                    <a:pt x="933" y="0"/>
                    <a:pt x="552" y="179"/>
                    <a:pt x="349" y="512"/>
                  </a:cubicBezTo>
                  <a:cubicBezTo>
                    <a:pt x="1" y="1079"/>
                    <a:pt x="278" y="1884"/>
                    <a:pt x="967" y="2303"/>
                  </a:cubicBezTo>
                  <a:cubicBezTo>
                    <a:pt x="1247" y="2476"/>
                    <a:pt x="1552" y="2559"/>
                    <a:pt x="1839" y="2559"/>
                  </a:cubicBezTo>
                  <a:cubicBezTo>
                    <a:pt x="2256" y="2559"/>
                    <a:pt x="2635" y="2382"/>
                    <a:pt x="2842" y="2045"/>
                  </a:cubicBezTo>
                  <a:cubicBezTo>
                    <a:pt x="3189" y="1472"/>
                    <a:pt x="2912" y="673"/>
                    <a:pt x="2223" y="255"/>
                  </a:cubicBezTo>
                  <a:cubicBezTo>
                    <a:pt x="1944" y="83"/>
                    <a:pt x="1640" y="0"/>
                    <a:pt x="1354" y="0"/>
                  </a:cubicBezTo>
                  <a:close/>
                </a:path>
              </a:pathLst>
            </a:custGeom>
            <a:solidFill>
              <a:srgbClr val="F2C5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Rectangle 4"/>
          <p:cNvSpPr/>
          <p:nvPr/>
        </p:nvSpPr>
        <p:spPr>
          <a:xfrm>
            <a:off x="4306708" y="2357856"/>
            <a:ext cx="48372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8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Langkah ini menindaklanjuti keputusan Menteri Pendidikan dan Kebudayaan (Kemendikbud) Nadiem Anwar Makarim dalam rangka mengantisipasi penyebaran Covid-19 di lingkungan lembaga pendidikan.</a:t>
            </a:r>
            <a:endParaRPr lang="en-US" sz="1800" dirty="0">
              <a:solidFill>
                <a:schemeClr val="tx2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6" y="2064337"/>
            <a:ext cx="3504173" cy="1283951"/>
          </a:xfrm>
          <a:prstGeom prst="rect">
            <a:avLst/>
          </a:prstGeom>
        </p:spPr>
      </p:pic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F3A1F639-649C-4AF5-9AB5-A4979DFB399D}"/>
              </a:ext>
            </a:extLst>
          </p:cNvPr>
          <p:cNvSpPr txBox="1">
            <a:spLocks/>
          </p:cNvSpPr>
          <p:nvPr/>
        </p:nvSpPr>
        <p:spPr>
          <a:xfrm>
            <a:off x="1005484" y="393810"/>
            <a:ext cx="7503516" cy="519625"/>
          </a:xfrm>
          <a:prstGeom prst="rect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dirty="0"/>
              <a:t>DAMPAK COVID-19 TERHADAP PENDIDIKAN DI INDONESIA</a:t>
            </a:r>
            <a:endParaRPr lang="en-ID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Rectangle 207"/>
          <p:cNvSpPr/>
          <p:nvPr/>
        </p:nvSpPr>
        <p:spPr>
          <a:xfrm>
            <a:off x="3002690" y="758114"/>
            <a:ext cx="5918888" cy="3261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id-ID" sz="18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Mekanismenya</a:t>
            </a:r>
            <a:r>
              <a:rPr lang="id-ID" sz="1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guru memberi tugas untuk beberapa hari dan tugas langsung dikumpulkan </a:t>
            </a:r>
            <a:r>
              <a:rPr lang="en-US" sz="18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keguru</a:t>
            </a: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via online</a:t>
            </a:r>
            <a:r>
              <a:rPr lang="id-ID" sz="1800" dirty="0" smtClean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id-ID" sz="1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Sekilas keputusan </a:t>
            </a:r>
            <a:r>
              <a:rPr lang="en-US" sz="18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menyenangkan. Namun fakta ketika proses berjalan, banyak keluhan. Terutama dari orangtua murid di tingkat PAUD dan SD</a:t>
            </a: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id-ID" sz="1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bisa mendisiplinkan anak ketidakmampuan secara ilmu untuk membantu anak mengerjakan tugas.</a:t>
            </a:r>
            <a:endParaRPr lang="en-US" sz="16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Clr>
                <a:srgbClr val="FFFFFF"/>
              </a:buClr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Ditingkat</a:t>
            </a: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d-ID" sz="1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SMP dan SMA </a:t>
            </a:r>
            <a:r>
              <a:rPr lang="en-US" sz="18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belum</a:t>
            </a: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semua</a:t>
            </a: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guru </a:t>
            </a:r>
            <a:r>
              <a:rPr lang="en-US" sz="18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siap</a:t>
            </a: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id-ID" sz="1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pembelajaran daring (pembelajaran dalam jejaring). Ketidak </a:t>
            </a:r>
            <a:r>
              <a:rPr lang="en-US" sz="18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siapan</a:t>
            </a: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daerah</a:t>
            </a: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yang minim </a:t>
            </a:r>
            <a:r>
              <a:rPr lang="en-US" sz="1800" dirty="0" err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fasiltas</a:t>
            </a:r>
            <a:r>
              <a:rPr lang="en-US" sz="1800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600" dirty="0">
              <a:solidFill>
                <a:srgbClr val="FFFF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392" y="2656703"/>
            <a:ext cx="2686298" cy="17897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06" y="892121"/>
            <a:ext cx="2899284" cy="163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76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3A1F639-649C-4AF5-9AB5-A4979DFB399D}"/>
              </a:ext>
            </a:extLst>
          </p:cNvPr>
          <p:cNvSpPr txBox="1">
            <a:spLocks/>
          </p:cNvSpPr>
          <p:nvPr/>
        </p:nvSpPr>
        <p:spPr>
          <a:xfrm>
            <a:off x="918987" y="393811"/>
            <a:ext cx="7503516" cy="458806"/>
          </a:xfrm>
          <a:prstGeom prst="rect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b="1" i="1" dirty="0"/>
              <a:t>LEARN FROM HOME </a:t>
            </a:r>
            <a:r>
              <a:rPr lang="en-US" sz="2000" b="1" dirty="0"/>
              <a:t>(BELAJAR DI RUMAH)</a:t>
            </a:r>
            <a:endParaRPr lang="en-ID" sz="2000" b="1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A3481A90-1703-4293-A18B-7DC90297076E}"/>
              </a:ext>
            </a:extLst>
          </p:cNvPr>
          <p:cNvSpPr txBox="1">
            <a:spLocks/>
          </p:cNvSpPr>
          <p:nvPr/>
        </p:nvSpPr>
        <p:spPr>
          <a:xfrm>
            <a:off x="1299421" y="987702"/>
            <a:ext cx="6135363" cy="2323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Hind"/>
              <a:buNone/>
              <a:defRPr sz="1100" b="0" i="0" u="none" strike="noStrike" cap="none">
                <a:solidFill>
                  <a:schemeClr val="dk1"/>
                </a:solidFill>
                <a:latin typeface="Hind"/>
                <a:ea typeface="Hind"/>
                <a:cs typeface="Hind"/>
                <a:sym typeface="Hind"/>
              </a:defRPr>
            </a:lvl9pPr>
          </a:lstStyle>
          <a:p>
            <a:pPr algn="l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ID" sz="2000" dirty="0" err="1" smtClean="0">
                <a:solidFill>
                  <a:srgbClr val="000000"/>
                </a:solidFill>
              </a:rPr>
              <a:t>Belajar</a:t>
            </a:r>
            <a:r>
              <a:rPr lang="en-ID" sz="2000" dirty="0" smtClean="0">
                <a:solidFill>
                  <a:srgbClr val="000000"/>
                </a:solidFill>
              </a:rPr>
              <a:t> </a:t>
            </a:r>
            <a:r>
              <a:rPr lang="en-ID" sz="2000" dirty="0" err="1" smtClean="0">
                <a:solidFill>
                  <a:srgbClr val="000000"/>
                </a:solidFill>
              </a:rPr>
              <a:t>dari</a:t>
            </a:r>
            <a:r>
              <a:rPr lang="en-ID" sz="2000" dirty="0" smtClean="0">
                <a:solidFill>
                  <a:srgbClr val="000000"/>
                </a:solidFill>
              </a:rPr>
              <a:t> </a:t>
            </a:r>
            <a:r>
              <a:rPr lang="en-ID" sz="2000" dirty="0" err="1" smtClean="0">
                <a:solidFill>
                  <a:srgbClr val="000000"/>
                </a:solidFill>
              </a:rPr>
              <a:t>Rumah</a:t>
            </a:r>
            <a:r>
              <a:rPr lang="en-ID" sz="2000" dirty="0" smtClean="0">
                <a:solidFill>
                  <a:srgbClr val="000000"/>
                </a:solidFill>
              </a:rPr>
              <a:t> (LFH) </a:t>
            </a:r>
            <a:r>
              <a:rPr lang="en-ID" sz="2000" dirty="0" err="1" smtClean="0">
                <a:solidFill>
                  <a:srgbClr val="000000"/>
                </a:solidFill>
              </a:rPr>
              <a:t>pada</a:t>
            </a:r>
            <a:r>
              <a:rPr lang="en-ID" sz="2000" dirty="0" smtClean="0">
                <a:solidFill>
                  <a:srgbClr val="000000"/>
                </a:solidFill>
              </a:rPr>
              <a:t> </a:t>
            </a:r>
            <a:r>
              <a:rPr lang="en-ID" sz="2000" dirty="0" err="1" smtClean="0">
                <a:solidFill>
                  <a:srgbClr val="000000"/>
                </a:solidFill>
              </a:rPr>
              <a:t>saat</a:t>
            </a:r>
            <a:r>
              <a:rPr lang="en-ID" sz="2000" dirty="0" smtClean="0">
                <a:solidFill>
                  <a:srgbClr val="000000"/>
                </a:solidFill>
              </a:rPr>
              <a:t> </a:t>
            </a:r>
            <a:r>
              <a:rPr lang="en-ID" sz="2000" dirty="0" err="1" smtClean="0">
                <a:solidFill>
                  <a:srgbClr val="000000"/>
                </a:solidFill>
              </a:rPr>
              <a:t>Covid</a:t>
            </a:r>
            <a:r>
              <a:rPr lang="en-ID" sz="2000" dirty="0" smtClean="0">
                <a:solidFill>
                  <a:srgbClr val="000000"/>
                </a:solidFill>
              </a:rPr>
              <a:t> 19 </a:t>
            </a:r>
            <a:r>
              <a:rPr lang="en-ID" sz="2000" b="1" dirty="0" err="1" smtClean="0">
                <a:solidFill>
                  <a:srgbClr val="000000"/>
                </a:solidFill>
              </a:rPr>
              <a:t>bukan</a:t>
            </a:r>
            <a:r>
              <a:rPr lang="en-ID" sz="2000" b="1" dirty="0" smtClean="0">
                <a:solidFill>
                  <a:srgbClr val="000000"/>
                </a:solidFill>
              </a:rPr>
              <a:t>  </a:t>
            </a:r>
            <a:r>
              <a:rPr lang="en-ID" sz="2000" b="1" dirty="0" err="1" smtClean="0">
                <a:solidFill>
                  <a:srgbClr val="000000"/>
                </a:solidFill>
              </a:rPr>
              <a:t>fase</a:t>
            </a:r>
            <a:r>
              <a:rPr lang="en-ID" sz="2000" b="1" dirty="0" smtClean="0">
                <a:solidFill>
                  <a:srgbClr val="000000"/>
                </a:solidFill>
              </a:rPr>
              <a:t> </a:t>
            </a:r>
            <a:r>
              <a:rPr lang="en-ID" sz="2000" b="1" dirty="0" err="1" smtClean="0">
                <a:solidFill>
                  <a:srgbClr val="000000"/>
                </a:solidFill>
              </a:rPr>
              <a:t>belajar</a:t>
            </a:r>
            <a:r>
              <a:rPr lang="en-ID" sz="2000" b="1" dirty="0" smtClean="0">
                <a:solidFill>
                  <a:srgbClr val="000000"/>
                </a:solidFill>
              </a:rPr>
              <a:t> normal</a:t>
            </a:r>
            <a:r>
              <a:rPr lang="en-ID" sz="2000" dirty="0" smtClean="0">
                <a:solidFill>
                  <a:srgbClr val="000000"/>
                </a:solidFill>
              </a:rPr>
              <a:t>.</a:t>
            </a:r>
          </a:p>
          <a:p>
            <a:pPr algn="l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ID" sz="2000" dirty="0" smtClean="0">
                <a:solidFill>
                  <a:srgbClr val="000000"/>
                </a:solidFill>
              </a:rPr>
              <a:t> </a:t>
            </a:r>
            <a:r>
              <a:rPr lang="en-ID" sz="2000" dirty="0" err="1" smtClean="0">
                <a:solidFill>
                  <a:srgbClr val="000000"/>
                </a:solidFill>
              </a:rPr>
              <a:t>Ini</a:t>
            </a:r>
            <a:r>
              <a:rPr lang="en-ID" sz="2000" dirty="0" smtClean="0">
                <a:solidFill>
                  <a:srgbClr val="000000"/>
                </a:solidFill>
              </a:rPr>
              <a:t> </a:t>
            </a:r>
            <a:r>
              <a:rPr lang="en-ID" sz="2000" b="1" dirty="0" err="1" smtClean="0">
                <a:solidFill>
                  <a:srgbClr val="000000"/>
                </a:solidFill>
              </a:rPr>
              <a:t>periode</a:t>
            </a:r>
            <a:r>
              <a:rPr lang="en-ID" sz="2000" b="1" dirty="0" smtClean="0">
                <a:solidFill>
                  <a:srgbClr val="000000"/>
                </a:solidFill>
              </a:rPr>
              <a:t> </a:t>
            </a:r>
            <a:r>
              <a:rPr lang="en-ID" sz="2000" b="1" dirty="0" err="1" smtClean="0">
                <a:solidFill>
                  <a:srgbClr val="000000"/>
                </a:solidFill>
              </a:rPr>
              <a:t>darurat</a:t>
            </a:r>
            <a:r>
              <a:rPr lang="en-ID" sz="2000" b="1" dirty="0" smtClean="0">
                <a:solidFill>
                  <a:srgbClr val="000000"/>
                </a:solidFill>
              </a:rPr>
              <a:t>, </a:t>
            </a:r>
            <a:r>
              <a:rPr lang="en-ID" sz="2000" dirty="0" err="1" smtClean="0">
                <a:solidFill>
                  <a:srgbClr val="000000"/>
                </a:solidFill>
              </a:rPr>
              <a:t>ada</a:t>
            </a:r>
            <a:r>
              <a:rPr lang="en-ID" sz="2000" dirty="0" smtClean="0">
                <a:solidFill>
                  <a:srgbClr val="000000"/>
                </a:solidFill>
              </a:rPr>
              <a:t> </a:t>
            </a:r>
            <a:r>
              <a:rPr lang="en-ID" sz="2000" dirty="0" err="1" smtClean="0">
                <a:solidFill>
                  <a:srgbClr val="000000"/>
                </a:solidFill>
              </a:rPr>
              <a:t>wabah</a:t>
            </a:r>
            <a:r>
              <a:rPr lang="en-ID" sz="2000" dirty="0" smtClean="0">
                <a:solidFill>
                  <a:srgbClr val="000000"/>
                </a:solidFill>
              </a:rPr>
              <a:t>. </a:t>
            </a:r>
          </a:p>
          <a:p>
            <a:pPr algn="l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ID" sz="2000" dirty="0" smtClean="0">
                <a:solidFill>
                  <a:srgbClr val="000000"/>
                </a:solidFill>
              </a:rPr>
              <a:t> </a:t>
            </a:r>
            <a:r>
              <a:rPr lang="en-ID" sz="2000" dirty="0" err="1" smtClean="0">
                <a:solidFill>
                  <a:srgbClr val="000000"/>
                </a:solidFill>
              </a:rPr>
              <a:t>Fokus</a:t>
            </a:r>
            <a:r>
              <a:rPr lang="en-ID" sz="2000" dirty="0" smtClean="0">
                <a:solidFill>
                  <a:srgbClr val="000000"/>
                </a:solidFill>
              </a:rPr>
              <a:t> :</a:t>
            </a:r>
            <a:r>
              <a:rPr lang="en-ID" sz="2000" dirty="0" err="1" smtClean="0">
                <a:solidFill>
                  <a:srgbClr val="000000"/>
                </a:solidFill>
              </a:rPr>
              <a:t>siswa</a:t>
            </a:r>
            <a:r>
              <a:rPr lang="en-ID" sz="2000" dirty="0" smtClean="0">
                <a:solidFill>
                  <a:srgbClr val="000000"/>
                </a:solidFill>
              </a:rPr>
              <a:t> </a:t>
            </a:r>
            <a:r>
              <a:rPr lang="en-ID" sz="2000" dirty="0" err="1" smtClean="0">
                <a:solidFill>
                  <a:srgbClr val="000000"/>
                </a:solidFill>
              </a:rPr>
              <a:t>harus</a:t>
            </a:r>
            <a:r>
              <a:rPr lang="en-ID" sz="2000" dirty="0" smtClean="0">
                <a:solidFill>
                  <a:srgbClr val="000000"/>
                </a:solidFill>
              </a:rPr>
              <a:t> </a:t>
            </a:r>
            <a:r>
              <a:rPr lang="en-ID" sz="2000" dirty="0" err="1" smtClean="0">
                <a:solidFill>
                  <a:srgbClr val="000000"/>
                </a:solidFill>
              </a:rPr>
              <a:t>diupayakan</a:t>
            </a:r>
            <a:r>
              <a:rPr lang="en-ID" sz="2000" dirty="0" smtClean="0">
                <a:solidFill>
                  <a:srgbClr val="000000"/>
                </a:solidFill>
              </a:rPr>
              <a:t> </a:t>
            </a:r>
            <a:r>
              <a:rPr lang="en-ID" sz="2000" dirty="0" err="1" smtClean="0">
                <a:solidFill>
                  <a:srgbClr val="000000"/>
                </a:solidFill>
              </a:rPr>
              <a:t>sehat</a:t>
            </a:r>
            <a:r>
              <a:rPr lang="en-ID" sz="2000" dirty="0" smtClean="0">
                <a:solidFill>
                  <a:srgbClr val="000000"/>
                </a:solidFill>
              </a:rPr>
              <a:t>, </a:t>
            </a:r>
            <a:r>
              <a:rPr lang="en-ID" sz="2000" dirty="0" err="1" smtClean="0">
                <a:solidFill>
                  <a:srgbClr val="000000"/>
                </a:solidFill>
              </a:rPr>
              <a:t>berbahagia</a:t>
            </a:r>
            <a:r>
              <a:rPr lang="en-ID" sz="2000" dirty="0" smtClean="0">
                <a:solidFill>
                  <a:srgbClr val="000000"/>
                </a:solidFill>
              </a:rPr>
              <a:t>, </a:t>
            </a:r>
            <a:r>
              <a:rPr lang="en-ID" sz="2000" dirty="0" err="1" smtClean="0">
                <a:solidFill>
                  <a:srgbClr val="000000"/>
                </a:solidFill>
              </a:rPr>
              <a:t>dan</a:t>
            </a:r>
            <a:r>
              <a:rPr lang="en-ID" sz="2000" dirty="0" smtClean="0">
                <a:solidFill>
                  <a:srgbClr val="000000"/>
                </a:solidFill>
              </a:rPr>
              <a:t> </a:t>
            </a:r>
            <a:r>
              <a:rPr lang="en-ID" sz="2000" dirty="0" err="1" smtClean="0">
                <a:solidFill>
                  <a:srgbClr val="000000"/>
                </a:solidFill>
              </a:rPr>
              <a:t>tidak</a:t>
            </a:r>
            <a:r>
              <a:rPr lang="en-ID" sz="2000" dirty="0" smtClean="0">
                <a:solidFill>
                  <a:srgbClr val="000000"/>
                </a:solidFill>
              </a:rPr>
              <a:t> stress. </a:t>
            </a:r>
          </a:p>
          <a:p>
            <a:pPr algn="l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ID" sz="2000" i="1" dirty="0" smtClean="0">
                <a:solidFill>
                  <a:srgbClr val="000000"/>
                </a:solidFill>
              </a:rPr>
              <a:t>Make  Them Happy and Joyful</a:t>
            </a:r>
            <a:r>
              <a:rPr lang="en-ID" sz="2000" dirty="0" smtClean="0">
                <a:solidFill>
                  <a:srgbClr val="000000"/>
                </a:solidFill>
              </a:rPr>
              <a:t>. </a:t>
            </a:r>
          </a:p>
          <a:p>
            <a:pPr algn="l">
              <a:buClr>
                <a:srgbClr val="000000"/>
              </a:buClr>
              <a:buFont typeface="Wingdings" panose="05000000000000000000" pitchFamily="2" charset="2"/>
              <a:buChar char="v"/>
            </a:pPr>
            <a:r>
              <a:rPr lang="en-ID" sz="2000" dirty="0" smtClean="0">
                <a:solidFill>
                  <a:srgbClr val="000000"/>
                </a:solidFill>
              </a:rPr>
              <a:t> </a:t>
            </a:r>
            <a:r>
              <a:rPr lang="en-ID" sz="2000" dirty="0" err="1" smtClean="0">
                <a:solidFill>
                  <a:srgbClr val="000000"/>
                </a:solidFill>
              </a:rPr>
              <a:t>Siswa</a:t>
            </a:r>
            <a:r>
              <a:rPr lang="en-ID" sz="2000" dirty="0" smtClean="0">
                <a:solidFill>
                  <a:srgbClr val="000000"/>
                </a:solidFill>
              </a:rPr>
              <a:t> </a:t>
            </a:r>
            <a:r>
              <a:rPr lang="en-ID" sz="2000" dirty="0" err="1" smtClean="0">
                <a:solidFill>
                  <a:srgbClr val="000000"/>
                </a:solidFill>
              </a:rPr>
              <a:t>dilatih</a:t>
            </a:r>
            <a:r>
              <a:rPr lang="en-ID" sz="2000" dirty="0" smtClean="0">
                <a:solidFill>
                  <a:srgbClr val="000000"/>
                </a:solidFill>
              </a:rPr>
              <a:t> </a:t>
            </a:r>
            <a:r>
              <a:rPr lang="en-ID" sz="2000" dirty="0" err="1" smtClean="0">
                <a:solidFill>
                  <a:srgbClr val="000000"/>
                </a:solidFill>
              </a:rPr>
              <a:t>menjadi</a:t>
            </a:r>
            <a:r>
              <a:rPr lang="en-ID" sz="2000" dirty="0" smtClean="0">
                <a:solidFill>
                  <a:srgbClr val="000000"/>
                </a:solidFill>
              </a:rPr>
              <a:t> </a:t>
            </a:r>
            <a:r>
              <a:rPr lang="en-ID" sz="2000" dirty="0" err="1" smtClean="0">
                <a:solidFill>
                  <a:srgbClr val="000000"/>
                </a:solidFill>
              </a:rPr>
              <a:t>Pembelajar</a:t>
            </a:r>
            <a:r>
              <a:rPr lang="en-ID" sz="2000" dirty="0" smtClean="0">
                <a:solidFill>
                  <a:srgbClr val="000000"/>
                </a:solidFill>
              </a:rPr>
              <a:t> yang </a:t>
            </a:r>
            <a:r>
              <a:rPr lang="en-ID" sz="2000" dirty="0" err="1" smtClean="0">
                <a:solidFill>
                  <a:srgbClr val="000000"/>
                </a:solidFill>
              </a:rPr>
              <a:t>mandiri</a:t>
            </a:r>
            <a:r>
              <a:rPr lang="en-ID" sz="2000" dirty="0" smtClean="0">
                <a:solidFill>
                  <a:srgbClr val="000000"/>
                </a:solidFill>
              </a:rPr>
              <a:t>.  </a:t>
            </a:r>
          </a:p>
          <a:p>
            <a:pPr marL="0" indent="0"/>
            <a:endParaRPr lang="en-ID" sz="600" dirty="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3735" y="4881890"/>
            <a:ext cx="35013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/>
              <a:t>Sumber</a:t>
            </a:r>
            <a:r>
              <a:rPr lang="en-US" sz="1050" dirty="0" smtClean="0"/>
              <a:t> : Prof</a:t>
            </a:r>
            <a:r>
              <a:rPr lang="en-US" sz="1050" dirty="0"/>
              <a:t>. Dr. </a:t>
            </a:r>
            <a:r>
              <a:rPr lang="en-US" sz="1050" dirty="0" err="1"/>
              <a:t>Dinn</a:t>
            </a:r>
            <a:r>
              <a:rPr lang="en-US" sz="1050" dirty="0"/>
              <a:t> </a:t>
            </a:r>
            <a:r>
              <a:rPr lang="en-US" sz="1050" dirty="0" err="1" smtClean="0"/>
              <a:t>Wahyudin,MA</a:t>
            </a:r>
            <a:r>
              <a:rPr lang="en-US" sz="1050" dirty="0" smtClean="0"/>
              <a:t> (2020)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0581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0"/>
          <p:cNvPicPr preferRelativeResize="0"/>
          <p:nvPr/>
        </p:nvPicPr>
        <p:blipFill rotWithShape="1">
          <a:blip r:embed="rId3">
            <a:alphaModFix/>
          </a:blip>
          <a:srcRect r="31266"/>
          <a:stretch/>
        </p:blipFill>
        <p:spPr>
          <a:xfrm>
            <a:off x="0" y="0"/>
            <a:ext cx="6285020" cy="514352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5149365-D1A5-4553-A2CA-F19F79BF6FF4}"/>
              </a:ext>
            </a:extLst>
          </p:cNvPr>
          <p:cNvSpPr txBox="1">
            <a:spLocks/>
          </p:cNvSpPr>
          <p:nvPr/>
        </p:nvSpPr>
        <p:spPr>
          <a:xfrm>
            <a:off x="3971356" y="426910"/>
            <a:ext cx="5024364" cy="82112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Englebert"/>
              <a:buNone/>
              <a:defRPr sz="9000" b="0" i="0" u="none" strike="noStrike" cap="none">
                <a:solidFill>
                  <a:schemeClr val="dk1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Pathway Gothic One"/>
              <a:buNone/>
              <a:defRPr sz="7200" b="0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Pathway Gothic One"/>
              <a:buNone/>
              <a:defRPr sz="7200" b="0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Pathway Gothic One"/>
              <a:buNone/>
              <a:defRPr sz="7200" b="0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Pathway Gothic One"/>
              <a:buNone/>
              <a:defRPr sz="7200" b="0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Pathway Gothic One"/>
              <a:buNone/>
              <a:defRPr sz="7200" b="0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Pathway Gothic One"/>
              <a:buNone/>
              <a:defRPr sz="7200" b="0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Pathway Gothic One"/>
              <a:buNone/>
              <a:defRPr sz="7200" b="0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Pathway Gothic One"/>
              <a:buNone/>
              <a:defRPr sz="7200" b="0" i="0" u="none" strike="noStrike" cap="none">
                <a:solidFill>
                  <a:srgbClr val="FFFFFF"/>
                </a:solidFill>
                <a:latin typeface="Pathway Gothic One"/>
                <a:ea typeface="Pathway Gothic One"/>
                <a:cs typeface="Pathway Gothic One"/>
                <a:sym typeface="Pathway Gothic One"/>
              </a:defRPr>
            </a:lvl9pPr>
          </a:lstStyle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PERHATIKAN KONDISI PSIKOLOGIS, FISIK, DAN SOSIAL SISWA</a:t>
            </a:r>
            <a:endParaRPr lang="en-ID" sz="2000" b="1" dirty="0">
              <a:solidFill>
                <a:srgbClr val="00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C74BB01F-2CB1-4D3A-8331-2A4035DBD2F1}"/>
              </a:ext>
            </a:extLst>
          </p:cNvPr>
          <p:cNvSpPr txBox="1">
            <a:spLocks/>
          </p:cNvSpPr>
          <p:nvPr/>
        </p:nvSpPr>
        <p:spPr>
          <a:xfrm>
            <a:off x="3971356" y="1540878"/>
            <a:ext cx="5024364" cy="240175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Zilla Slab Light"/>
              <a:buNone/>
              <a:defRPr sz="1200" b="0" i="0" u="none" strike="noStrike" cap="none">
                <a:solidFill>
                  <a:schemeClr val="dk1"/>
                </a:solidFill>
                <a:latin typeface="Zilla Slab Light"/>
                <a:ea typeface="Zilla Slab Light"/>
                <a:cs typeface="Zilla Slab Light"/>
                <a:sym typeface="Zilla Slab Light"/>
              </a:defRPr>
            </a:lvl1pPr>
            <a:lvl2pPr marL="914400" marR="0" lvl="1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2pPr>
            <a:lvl3pPr marL="1371600" marR="0" lvl="2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3pPr>
            <a:lvl4pPr marL="1828800" marR="0" lvl="3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4pPr>
            <a:lvl5pPr marL="2286000" marR="0" lvl="4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5pPr>
            <a:lvl6pPr marL="2743200" marR="0" lvl="5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6pPr>
            <a:lvl7pPr marL="3200400" marR="0" lvl="6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7pPr>
            <a:lvl8pPr marL="3657600" marR="0" lvl="7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8pPr>
            <a:lvl9pPr marL="4114800" marR="0" lvl="8" indent="-3175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swald Regular"/>
              <a:buNone/>
              <a:defRPr sz="1400" b="0" i="0" u="none" strike="noStrike" cap="none">
                <a:solidFill>
                  <a:srgbClr val="FFFFFF"/>
                </a:solidFill>
                <a:latin typeface="Oswald Regular"/>
                <a:ea typeface="Oswald Regular"/>
                <a:cs typeface="Oswald Regular"/>
                <a:sym typeface="Oswald Regular"/>
              </a:defRPr>
            </a:lvl9pPr>
          </a:lstStyle>
          <a:p>
            <a:pPr marL="285750" indent="-171450" algn="l">
              <a:buFont typeface="Arial" panose="020B0604020202020204" pitchFamily="34" charset="0"/>
              <a:buChar char="•"/>
            </a:pPr>
            <a:r>
              <a:rPr lang="en-ID" sz="1800" dirty="0" smtClean="0">
                <a:solidFill>
                  <a:srgbClr val="000000"/>
                </a:solidFill>
              </a:rPr>
              <a:t>Cara </a:t>
            </a:r>
            <a:r>
              <a:rPr lang="en-ID" sz="1800" dirty="0" err="1" smtClean="0">
                <a:solidFill>
                  <a:srgbClr val="000000"/>
                </a:solidFill>
              </a:rPr>
              <a:t>pembelajaran</a:t>
            </a:r>
            <a:r>
              <a:rPr lang="en-ID" sz="1800" dirty="0" smtClean="0">
                <a:solidFill>
                  <a:srgbClr val="000000"/>
                </a:solidFill>
              </a:rPr>
              <a:t> yang </a:t>
            </a:r>
            <a:r>
              <a:rPr lang="en-ID" sz="1800" dirty="0" err="1" smtClean="0">
                <a:solidFill>
                  <a:srgbClr val="000000"/>
                </a:solidFill>
              </a:rPr>
              <a:t>dirancang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pihak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sekolah</a:t>
            </a:r>
            <a:r>
              <a:rPr lang="en-ID" sz="1800" dirty="0" smtClean="0">
                <a:solidFill>
                  <a:srgbClr val="000000"/>
                </a:solidFill>
              </a:rPr>
              <a:t>/guru </a:t>
            </a:r>
            <a:r>
              <a:rPr lang="en-ID" sz="1800" dirty="0" err="1" smtClean="0">
                <a:solidFill>
                  <a:srgbClr val="000000"/>
                </a:solidFill>
              </a:rPr>
              <a:t>harus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memperhatikan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faktor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psikologis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dan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faktor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sosiologis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siswa</a:t>
            </a:r>
            <a:r>
              <a:rPr lang="en-ID" sz="1800" dirty="0" smtClean="0">
                <a:solidFill>
                  <a:srgbClr val="000000"/>
                </a:solidFill>
              </a:rPr>
              <a:t>. </a:t>
            </a:r>
          </a:p>
          <a:p>
            <a:pPr marL="285750" indent="-171450" algn="l">
              <a:buFont typeface="Arial" panose="020B0604020202020204" pitchFamily="34" charset="0"/>
              <a:buChar char="•"/>
            </a:pPr>
            <a:r>
              <a:rPr lang="en-ID" sz="1800" dirty="0" err="1" smtClean="0">
                <a:solidFill>
                  <a:srgbClr val="000000"/>
                </a:solidFill>
              </a:rPr>
              <a:t>Tidak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semata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fokus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pada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pencapaian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hasil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belajar</a:t>
            </a:r>
            <a:r>
              <a:rPr lang="en-ID" sz="1800" dirty="0" smtClean="0">
                <a:solidFill>
                  <a:srgbClr val="000000"/>
                </a:solidFill>
              </a:rPr>
              <a:t> (</a:t>
            </a:r>
            <a:r>
              <a:rPr lang="en-ID" sz="1800" i="1" dirty="0" smtClean="0">
                <a:solidFill>
                  <a:srgbClr val="000000"/>
                </a:solidFill>
              </a:rPr>
              <a:t>learning achievement) </a:t>
            </a:r>
            <a:r>
              <a:rPr lang="en-ID" sz="1800" dirty="0" err="1" smtClean="0">
                <a:solidFill>
                  <a:srgbClr val="000000"/>
                </a:solidFill>
              </a:rPr>
              <a:t>siswa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dengan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mengabaikan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kondisi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psikologis</a:t>
            </a:r>
            <a:r>
              <a:rPr lang="en-ID" sz="1800" dirty="0" smtClean="0">
                <a:solidFill>
                  <a:srgbClr val="000000"/>
                </a:solidFill>
              </a:rPr>
              <a:t>, </a:t>
            </a:r>
            <a:r>
              <a:rPr lang="en-ID" sz="1800" dirty="0" err="1" smtClean="0">
                <a:solidFill>
                  <a:srgbClr val="000000"/>
                </a:solidFill>
              </a:rPr>
              <a:t>fisik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dan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sosial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peserta</a:t>
            </a:r>
            <a:r>
              <a:rPr lang="en-ID" sz="1800" dirty="0" smtClean="0">
                <a:solidFill>
                  <a:srgbClr val="000000"/>
                </a:solidFill>
              </a:rPr>
              <a:t> </a:t>
            </a:r>
            <a:r>
              <a:rPr lang="en-ID" sz="1800" dirty="0" err="1" smtClean="0">
                <a:solidFill>
                  <a:srgbClr val="000000"/>
                </a:solidFill>
              </a:rPr>
              <a:t>didik</a:t>
            </a:r>
            <a:endParaRPr lang="en-ID" sz="1800" dirty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82352" y="4881890"/>
            <a:ext cx="35013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/>
              <a:t>Sumber</a:t>
            </a:r>
            <a:r>
              <a:rPr lang="en-US" sz="1050" dirty="0" smtClean="0"/>
              <a:t> : Prof</a:t>
            </a:r>
            <a:r>
              <a:rPr lang="en-US" sz="1050" dirty="0"/>
              <a:t>. Dr. </a:t>
            </a:r>
            <a:r>
              <a:rPr lang="en-US" sz="1050" dirty="0" err="1"/>
              <a:t>Dinn</a:t>
            </a:r>
            <a:r>
              <a:rPr lang="en-US" sz="1050" dirty="0"/>
              <a:t> </a:t>
            </a:r>
            <a:r>
              <a:rPr lang="en-US" sz="1050" dirty="0" err="1" smtClean="0"/>
              <a:t>Wahyudin,MA</a:t>
            </a:r>
            <a:r>
              <a:rPr lang="en-US" sz="1050" dirty="0" smtClean="0"/>
              <a:t> (2020)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135446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8" name="Google Shape;2218;p50"/>
          <p:cNvSpPr txBox="1">
            <a:spLocks noGrp="1"/>
          </p:cNvSpPr>
          <p:nvPr>
            <p:ph type="subTitle" idx="1"/>
          </p:nvPr>
        </p:nvSpPr>
        <p:spPr>
          <a:xfrm>
            <a:off x="933478" y="1564651"/>
            <a:ext cx="4912714" cy="2979889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400050" lvl="0" indent="-285750" algn="just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002060"/>
                </a:solidFill>
              </a:rPr>
              <a:t>Tantangan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baru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bagi</a:t>
            </a:r>
            <a:r>
              <a:rPr lang="en-ID" dirty="0">
                <a:solidFill>
                  <a:srgbClr val="002060"/>
                </a:solidFill>
              </a:rPr>
              <a:t> orang </a:t>
            </a:r>
            <a:r>
              <a:rPr lang="en-ID" dirty="0" err="1">
                <a:solidFill>
                  <a:srgbClr val="002060"/>
                </a:solidFill>
              </a:rPr>
              <a:t>tua</a:t>
            </a:r>
            <a:r>
              <a:rPr lang="en-ID" dirty="0">
                <a:solidFill>
                  <a:srgbClr val="002060"/>
                </a:solidFill>
              </a:rPr>
              <a:t>. </a:t>
            </a:r>
            <a:r>
              <a:rPr lang="en-ID" dirty="0" err="1">
                <a:solidFill>
                  <a:srgbClr val="002060"/>
                </a:solidFill>
              </a:rPr>
              <a:t>Jadilah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fasilitator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belajar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putra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putrinya</a:t>
            </a:r>
            <a:r>
              <a:rPr lang="en-ID" dirty="0" smtClean="0">
                <a:solidFill>
                  <a:srgbClr val="002060"/>
                </a:solidFill>
              </a:rPr>
              <a:t>.</a:t>
            </a:r>
            <a:endParaRPr lang="id-ID" dirty="0" smtClean="0">
              <a:solidFill>
                <a:srgbClr val="002060"/>
              </a:solidFill>
            </a:endParaRPr>
          </a:p>
          <a:p>
            <a:pPr marL="400050" indent="-285750" algn="just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002060"/>
                </a:solidFill>
              </a:rPr>
              <a:t>Masih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banyak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id-ID" dirty="0">
                <a:solidFill>
                  <a:srgbClr val="002060"/>
                </a:solidFill>
              </a:rPr>
              <a:t>o</a:t>
            </a:r>
            <a:r>
              <a:rPr lang="en-ID" dirty="0" smtClean="0">
                <a:solidFill>
                  <a:srgbClr val="002060"/>
                </a:solidFill>
              </a:rPr>
              <a:t>r</a:t>
            </a:r>
            <a:r>
              <a:rPr lang="id-ID" dirty="0" smtClean="0">
                <a:solidFill>
                  <a:srgbClr val="002060"/>
                </a:solidFill>
              </a:rPr>
              <a:t>ang tua</a:t>
            </a:r>
            <a:r>
              <a:rPr lang="en-ID" dirty="0" smtClean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hanya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terbatas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pada</a:t>
            </a:r>
            <a:r>
              <a:rPr lang="en-ID" dirty="0">
                <a:solidFill>
                  <a:srgbClr val="002060"/>
                </a:solidFill>
              </a:rPr>
              <a:t> financial  &amp; feeding support. </a:t>
            </a:r>
            <a:r>
              <a:rPr lang="en-ID" dirty="0" err="1">
                <a:solidFill>
                  <a:srgbClr val="002060"/>
                </a:solidFill>
              </a:rPr>
              <a:t>Belum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menjadi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Fasilitator</a:t>
            </a:r>
            <a:r>
              <a:rPr lang="en-ID" dirty="0">
                <a:solidFill>
                  <a:srgbClr val="002060"/>
                </a:solidFill>
              </a:rPr>
              <a:t>, </a:t>
            </a:r>
            <a:r>
              <a:rPr lang="en-ID" dirty="0" err="1">
                <a:solidFill>
                  <a:srgbClr val="002060"/>
                </a:solidFill>
              </a:rPr>
              <a:t>atau</a:t>
            </a:r>
            <a:r>
              <a:rPr lang="en-ID" dirty="0">
                <a:solidFill>
                  <a:srgbClr val="002060"/>
                </a:solidFill>
              </a:rPr>
              <a:t> Motivator </a:t>
            </a:r>
            <a:r>
              <a:rPr lang="en-ID" dirty="0" err="1">
                <a:solidFill>
                  <a:srgbClr val="002060"/>
                </a:solidFill>
              </a:rPr>
              <a:t>belajar</a:t>
            </a:r>
            <a:endParaRPr lang="en-ID" dirty="0">
              <a:solidFill>
                <a:srgbClr val="002060"/>
              </a:solidFill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ID" dirty="0" err="1">
                <a:solidFill>
                  <a:srgbClr val="002060"/>
                </a:solidFill>
              </a:rPr>
              <a:t>Masih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sedikit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id-ID" dirty="0">
                <a:solidFill>
                  <a:srgbClr val="002060"/>
                </a:solidFill>
              </a:rPr>
              <a:t>o</a:t>
            </a:r>
            <a:r>
              <a:rPr lang="en-ID" dirty="0" smtClean="0">
                <a:solidFill>
                  <a:srgbClr val="002060"/>
                </a:solidFill>
              </a:rPr>
              <a:t>r</a:t>
            </a:r>
            <a:r>
              <a:rPr lang="id-ID" dirty="0" smtClean="0">
                <a:solidFill>
                  <a:srgbClr val="002060"/>
                </a:solidFill>
              </a:rPr>
              <a:t>ang tua</a:t>
            </a:r>
            <a:r>
              <a:rPr lang="en-ID" dirty="0" smtClean="0">
                <a:solidFill>
                  <a:srgbClr val="002060"/>
                </a:solidFill>
              </a:rPr>
              <a:t> </a:t>
            </a:r>
            <a:r>
              <a:rPr lang="en-ID" dirty="0">
                <a:solidFill>
                  <a:srgbClr val="002060"/>
                </a:solidFill>
              </a:rPr>
              <a:t>yang  </a:t>
            </a:r>
            <a:r>
              <a:rPr lang="en-ID" dirty="0" err="1">
                <a:solidFill>
                  <a:srgbClr val="002060"/>
                </a:solidFill>
              </a:rPr>
              <a:t>secara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rutin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membimbing</a:t>
            </a:r>
            <a:r>
              <a:rPr lang="en-ID" dirty="0">
                <a:solidFill>
                  <a:srgbClr val="002060"/>
                </a:solidFill>
              </a:rPr>
              <a:t>  </a:t>
            </a:r>
            <a:r>
              <a:rPr lang="en-ID" dirty="0" err="1">
                <a:solidFill>
                  <a:srgbClr val="002060"/>
                </a:solidFill>
              </a:rPr>
              <a:t>putra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putrinya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untuk</a:t>
            </a:r>
            <a:r>
              <a:rPr lang="en-ID" dirty="0">
                <a:solidFill>
                  <a:srgbClr val="002060"/>
                </a:solidFill>
              </a:rPr>
              <a:t> </a:t>
            </a:r>
            <a:r>
              <a:rPr lang="en-ID" dirty="0" err="1">
                <a:solidFill>
                  <a:srgbClr val="002060"/>
                </a:solidFill>
              </a:rPr>
              <a:t>belajar</a:t>
            </a:r>
            <a:r>
              <a:rPr lang="en-ID" dirty="0">
                <a:solidFill>
                  <a:srgbClr val="002060"/>
                </a:solidFill>
              </a:rPr>
              <a:t> di </a:t>
            </a:r>
            <a:r>
              <a:rPr lang="en-ID" dirty="0" err="1" smtClean="0">
                <a:solidFill>
                  <a:srgbClr val="002060"/>
                </a:solidFill>
              </a:rPr>
              <a:t>rumah</a:t>
            </a:r>
            <a:r>
              <a:rPr lang="en-ID" dirty="0" smtClean="0">
                <a:solidFill>
                  <a:srgbClr val="002060"/>
                </a:solidFill>
              </a:rPr>
              <a:t>.</a:t>
            </a:r>
            <a:endParaRPr lang="en-ID" dirty="0">
              <a:solidFill>
                <a:srgbClr val="002060"/>
              </a:solidFill>
            </a:endParaRPr>
          </a:p>
          <a:p>
            <a:pPr marL="114300" lvl="0" indent="0"/>
            <a:endParaRPr lang="id-ID" dirty="0" smtClean="0"/>
          </a:p>
          <a:p>
            <a:pPr marL="400050" lvl="0" indent="-285750">
              <a:buFont typeface="Arial" panose="020B0604020202020204" pitchFamily="34" charset="0"/>
              <a:buChar char="•"/>
            </a:pPr>
            <a:endParaRPr lang="id-ID" dirty="0" smtClean="0"/>
          </a:p>
          <a:p>
            <a:pPr marL="400050" lvl="0" indent="-285750">
              <a:buFont typeface="Arial" panose="020B0604020202020204" pitchFamily="34" charset="0"/>
              <a:buChar char="•"/>
            </a:pPr>
            <a:endParaRPr lang="en-ID" dirty="0"/>
          </a:p>
        </p:txBody>
      </p:sp>
      <p:grpSp>
        <p:nvGrpSpPr>
          <p:cNvPr id="2224" name="Google Shape;2224;p50"/>
          <p:cNvGrpSpPr/>
          <p:nvPr/>
        </p:nvGrpSpPr>
        <p:grpSpPr>
          <a:xfrm>
            <a:off x="5781597" y="2186499"/>
            <a:ext cx="2358452" cy="3013958"/>
            <a:chOff x="5981701" y="1821427"/>
            <a:chExt cx="2644301" cy="3379256"/>
          </a:xfrm>
        </p:grpSpPr>
        <p:sp>
          <p:nvSpPr>
            <p:cNvPr id="2225" name="Google Shape;2225;p50"/>
            <p:cNvSpPr/>
            <p:nvPr/>
          </p:nvSpPr>
          <p:spPr>
            <a:xfrm>
              <a:off x="8138624" y="3802013"/>
              <a:ext cx="6293" cy="25389"/>
            </a:xfrm>
            <a:custGeom>
              <a:avLst/>
              <a:gdLst/>
              <a:ahLst/>
              <a:cxnLst/>
              <a:rect l="l" t="t" r="r" b="b"/>
              <a:pathLst>
                <a:path w="58" h="234" extrusionOk="0">
                  <a:moveTo>
                    <a:pt x="0" y="1"/>
                  </a:moveTo>
                  <a:lnTo>
                    <a:pt x="0" y="203"/>
                  </a:lnTo>
                  <a:lnTo>
                    <a:pt x="0" y="233"/>
                  </a:lnTo>
                  <a:lnTo>
                    <a:pt x="58" y="233"/>
                  </a:lnTo>
                  <a:lnTo>
                    <a:pt x="58" y="203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C0D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0"/>
            <p:cNvSpPr/>
            <p:nvPr/>
          </p:nvSpPr>
          <p:spPr>
            <a:xfrm>
              <a:off x="8117466" y="3802013"/>
              <a:ext cx="6185" cy="25389"/>
            </a:xfrm>
            <a:custGeom>
              <a:avLst/>
              <a:gdLst/>
              <a:ahLst/>
              <a:cxnLst/>
              <a:rect l="l" t="t" r="r" b="b"/>
              <a:pathLst>
                <a:path w="57" h="234" extrusionOk="0">
                  <a:moveTo>
                    <a:pt x="0" y="1"/>
                  </a:moveTo>
                  <a:lnTo>
                    <a:pt x="0" y="203"/>
                  </a:lnTo>
                  <a:lnTo>
                    <a:pt x="0" y="233"/>
                  </a:lnTo>
                  <a:lnTo>
                    <a:pt x="57" y="233"/>
                  </a:lnTo>
                  <a:lnTo>
                    <a:pt x="57" y="203"/>
                  </a:lnTo>
                  <a:lnTo>
                    <a:pt x="57" y="1"/>
                  </a:lnTo>
                  <a:close/>
                </a:path>
              </a:pathLst>
            </a:custGeom>
            <a:solidFill>
              <a:srgbClr val="C0D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0"/>
            <p:cNvSpPr/>
            <p:nvPr/>
          </p:nvSpPr>
          <p:spPr>
            <a:xfrm>
              <a:off x="8096199" y="3802013"/>
              <a:ext cx="6293" cy="25389"/>
            </a:xfrm>
            <a:custGeom>
              <a:avLst/>
              <a:gdLst/>
              <a:ahLst/>
              <a:cxnLst/>
              <a:rect l="l" t="t" r="r" b="b"/>
              <a:pathLst>
                <a:path w="58" h="234" extrusionOk="0">
                  <a:moveTo>
                    <a:pt x="0" y="1"/>
                  </a:moveTo>
                  <a:lnTo>
                    <a:pt x="0" y="203"/>
                  </a:lnTo>
                  <a:lnTo>
                    <a:pt x="0" y="233"/>
                  </a:lnTo>
                  <a:lnTo>
                    <a:pt x="58" y="233"/>
                  </a:lnTo>
                  <a:lnTo>
                    <a:pt x="58" y="203"/>
                  </a:lnTo>
                  <a:lnTo>
                    <a:pt x="58" y="1"/>
                  </a:lnTo>
                  <a:close/>
                </a:path>
              </a:pathLst>
            </a:custGeom>
            <a:solidFill>
              <a:srgbClr val="C0D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0"/>
            <p:cNvSpPr/>
            <p:nvPr/>
          </p:nvSpPr>
          <p:spPr>
            <a:xfrm>
              <a:off x="8074499" y="3802013"/>
              <a:ext cx="6727" cy="25389"/>
            </a:xfrm>
            <a:custGeom>
              <a:avLst/>
              <a:gdLst/>
              <a:ahLst/>
              <a:cxnLst/>
              <a:rect l="l" t="t" r="r" b="b"/>
              <a:pathLst>
                <a:path w="62" h="234" extrusionOk="0">
                  <a:moveTo>
                    <a:pt x="1" y="1"/>
                  </a:moveTo>
                  <a:lnTo>
                    <a:pt x="1" y="203"/>
                  </a:lnTo>
                  <a:lnTo>
                    <a:pt x="1" y="233"/>
                  </a:lnTo>
                  <a:lnTo>
                    <a:pt x="62" y="233"/>
                  </a:lnTo>
                  <a:lnTo>
                    <a:pt x="62" y="203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C0DD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0"/>
            <p:cNvSpPr/>
            <p:nvPr/>
          </p:nvSpPr>
          <p:spPr>
            <a:xfrm>
              <a:off x="6189375" y="2563143"/>
              <a:ext cx="62279" cy="117831"/>
            </a:xfrm>
            <a:custGeom>
              <a:avLst/>
              <a:gdLst/>
              <a:ahLst/>
              <a:cxnLst/>
              <a:rect l="l" t="t" r="r" b="b"/>
              <a:pathLst>
                <a:path w="574" h="1086" extrusionOk="0">
                  <a:moveTo>
                    <a:pt x="349" y="1"/>
                  </a:moveTo>
                  <a:cubicBezTo>
                    <a:pt x="327" y="1"/>
                    <a:pt x="305" y="4"/>
                    <a:pt x="284" y="13"/>
                  </a:cubicBezTo>
                  <a:cubicBezTo>
                    <a:pt x="192" y="47"/>
                    <a:pt x="156" y="159"/>
                    <a:pt x="136" y="253"/>
                  </a:cubicBezTo>
                  <a:cubicBezTo>
                    <a:pt x="102" y="394"/>
                    <a:pt x="71" y="533"/>
                    <a:pt x="44" y="674"/>
                  </a:cubicBezTo>
                  <a:cubicBezTo>
                    <a:pt x="30" y="755"/>
                    <a:pt x="1" y="857"/>
                    <a:pt x="27" y="938"/>
                  </a:cubicBezTo>
                  <a:cubicBezTo>
                    <a:pt x="56" y="1033"/>
                    <a:pt x="147" y="1085"/>
                    <a:pt x="234" y="1085"/>
                  </a:cubicBezTo>
                  <a:cubicBezTo>
                    <a:pt x="314" y="1085"/>
                    <a:pt x="389" y="1041"/>
                    <a:pt x="409" y="944"/>
                  </a:cubicBezTo>
                  <a:cubicBezTo>
                    <a:pt x="460" y="715"/>
                    <a:pt x="507" y="486"/>
                    <a:pt x="554" y="256"/>
                  </a:cubicBezTo>
                  <a:cubicBezTo>
                    <a:pt x="564" y="209"/>
                    <a:pt x="574" y="162"/>
                    <a:pt x="567" y="111"/>
                  </a:cubicBezTo>
                  <a:cubicBezTo>
                    <a:pt x="567" y="98"/>
                    <a:pt x="564" y="81"/>
                    <a:pt x="554" y="67"/>
                  </a:cubicBezTo>
                  <a:cubicBezTo>
                    <a:pt x="541" y="50"/>
                    <a:pt x="513" y="40"/>
                    <a:pt x="493" y="33"/>
                  </a:cubicBezTo>
                  <a:cubicBezTo>
                    <a:pt x="447" y="17"/>
                    <a:pt x="398" y="1"/>
                    <a:pt x="3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0"/>
            <p:cNvSpPr/>
            <p:nvPr/>
          </p:nvSpPr>
          <p:spPr>
            <a:xfrm>
              <a:off x="5981701" y="2595368"/>
              <a:ext cx="267127" cy="485754"/>
            </a:xfrm>
            <a:custGeom>
              <a:avLst/>
              <a:gdLst/>
              <a:ahLst/>
              <a:cxnLst/>
              <a:rect l="l" t="t" r="r" b="b"/>
              <a:pathLst>
                <a:path w="2462" h="4477" extrusionOk="0">
                  <a:moveTo>
                    <a:pt x="1158" y="0"/>
                  </a:moveTo>
                  <a:cubicBezTo>
                    <a:pt x="992" y="0"/>
                    <a:pt x="826" y="49"/>
                    <a:pt x="703" y="161"/>
                  </a:cubicBezTo>
                  <a:cubicBezTo>
                    <a:pt x="572" y="279"/>
                    <a:pt x="507" y="455"/>
                    <a:pt x="446" y="624"/>
                  </a:cubicBezTo>
                  <a:cubicBezTo>
                    <a:pt x="339" y="927"/>
                    <a:pt x="228" y="1231"/>
                    <a:pt x="119" y="1535"/>
                  </a:cubicBezTo>
                  <a:cubicBezTo>
                    <a:pt x="69" y="1680"/>
                    <a:pt x="18" y="1825"/>
                    <a:pt x="11" y="1977"/>
                  </a:cubicBezTo>
                  <a:cubicBezTo>
                    <a:pt x="1" y="2294"/>
                    <a:pt x="190" y="2584"/>
                    <a:pt x="403" y="2821"/>
                  </a:cubicBezTo>
                  <a:cubicBezTo>
                    <a:pt x="616" y="3056"/>
                    <a:pt x="858" y="3276"/>
                    <a:pt x="997" y="3559"/>
                  </a:cubicBezTo>
                  <a:cubicBezTo>
                    <a:pt x="1105" y="3782"/>
                    <a:pt x="1030" y="4073"/>
                    <a:pt x="1135" y="4268"/>
                  </a:cubicBezTo>
                  <a:cubicBezTo>
                    <a:pt x="1215" y="4414"/>
                    <a:pt x="1419" y="4476"/>
                    <a:pt x="1600" y="4476"/>
                  </a:cubicBezTo>
                  <a:cubicBezTo>
                    <a:pt x="1670" y="4476"/>
                    <a:pt x="1736" y="4467"/>
                    <a:pt x="1790" y="4450"/>
                  </a:cubicBezTo>
                  <a:cubicBezTo>
                    <a:pt x="2056" y="4369"/>
                    <a:pt x="2255" y="4137"/>
                    <a:pt x="2349" y="3874"/>
                  </a:cubicBezTo>
                  <a:cubicBezTo>
                    <a:pt x="2444" y="3614"/>
                    <a:pt x="2444" y="3327"/>
                    <a:pt x="2414" y="3050"/>
                  </a:cubicBezTo>
                  <a:cubicBezTo>
                    <a:pt x="2366" y="2601"/>
                    <a:pt x="2235" y="2159"/>
                    <a:pt x="2036" y="1754"/>
                  </a:cubicBezTo>
                  <a:cubicBezTo>
                    <a:pt x="1949" y="1575"/>
                    <a:pt x="1840" y="1400"/>
                    <a:pt x="1796" y="1208"/>
                  </a:cubicBezTo>
                  <a:cubicBezTo>
                    <a:pt x="1750" y="991"/>
                    <a:pt x="1767" y="946"/>
                    <a:pt x="1846" y="946"/>
                  </a:cubicBezTo>
                  <a:cubicBezTo>
                    <a:pt x="1894" y="946"/>
                    <a:pt x="1965" y="963"/>
                    <a:pt x="2059" y="968"/>
                  </a:cubicBezTo>
                  <a:cubicBezTo>
                    <a:pt x="2064" y="968"/>
                    <a:pt x="2069" y="968"/>
                    <a:pt x="2073" y="968"/>
                  </a:cubicBezTo>
                  <a:cubicBezTo>
                    <a:pt x="2153" y="968"/>
                    <a:pt x="2234" y="941"/>
                    <a:pt x="2279" y="877"/>
                  </a:cubicBezTo>
                  <a:cubicBezTo>
                    <a:pt x="2461" y="614"/>
                    <a:pt x="2042" y="337"/>
                    <a:pt x="1863" y="236"/>
                  </a:cubicBezTo>
                  <a:cubicBezTo>
                    <a:pt x="1685" y="134"/>
                    <a:pt x="1493" y="40"/>
                    <a:pt x="1287" y="10"/>
                  </a:cubicBezTo>
                  <a:cubicBezTo>
                    <a:pt x="1244" y="3"/>
                    <a:pt x="1201" y="0"/>
                    <a:pt x="1158" y="0"/>
                  </a:cubicBezTo>
                  <a:close/>
                </a:path>
              </a:pathLst>
            </a:custGeom>
            <a:solidFill>
              <a:srgbClr val="E4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0"/>
            <p:cNvSpPr/>
            <p:nvPr/>
          </p:nvSpPr>
          <p:spPr>
            <a:xfrm>
              <a:off x="6136643" y="2650487"/>
              <a:ext cx="199314" cy="417942"/>
            </a:xfrm>
            <a:custGeom>
              <a:avLst/>
              <a:gdLst/>
              <a:ahLst/>
              <a:cxnLst/>
              <a:rect l="l" t="t" r="r" b="b"/>
              <a:pathLst>
                <a:path w="1837" h="3852" extrusionOk="0">
                  <a:moveTo>
                    <a:pt x="995" y="0"/>
                  </a:moveTo>
                  <a:cubicBezTo>
                    <a:pt x="970" y="0"/>
                    <a:pt x="945" y="4"/>
                    <a:pt x="921" y="11"/>
                  </a:cubicBezTo>
                  <a:cubicBezTo>
                    <a:pt x="672" y="95"/>
                    <a:pt x="571" y="396"/>
                    <a:pt x="568" y="659"/>
                  </a:cubicBezTo>
                  <a:cubicBezTo>
                    <a:pt x="568" y="922"/>
                    <a:pt x="628" y="1192"/>
                    <a:pt x="550" y="1442"/>
                  </a:cubicBezTo>
                  <a:cubicBezTo>
                    <a:pt x="476" y="1695"/>
                    <a:pt x="278" y="1891"/>
                    <a:pt x="180" y="2134"/>
                  </a:cubicBezTo>
                  <a:cubicBezTo>
                    <a:pt x="1" y="2579"/>
                    <a:pt x="189" y="3075"/>
                    <a:pt x="382" y="3517"/>
                  </a:cubicBezTo>
                  <a:cubicBezTo>
                    <a:pt x="449" y="3675"/>
                    <a:pt x="587" y="3852"/>
                    <a:pt x="728" y="3852"/>
                  </a:cubicBezTo>
                  <a:cubicBezTo>
                    <a:pt x="793" y="3852"/>
                    <a:pt x="858" y="3815"/>
                    <a:pt x="918" y="3723"/>
                  </a:cubicBezTo>
                  <a:cubicBezTo>
                    <a:pt x="996" y="3609"/>
                    <a:pt x="993" y="3436"/>
                    <a:pt x="1040" y="3308"/>
                  </a:cubicBezTo>
                  <a:cubicBezTo>
                    <a:pt x="1111" y="3119"/>
                    <a:pt x="1236" y="2953"/>
                    <a:pt x="1364" y="2799"/>
                  </a:cubicBezTo>
                  <a:cubicBezTo>
                    <a:pt x="1590" y="2522"/>
                    <a:pt x="1837" y="2188"/>
                    <a:pt x="1748" y="1840"/>
                  </a:cubicBezTo>
                  <a:cubicBezTo>
                    <a:pt x="1698" y="1631"/>
                    <a:pt x="1536" y="1472"/>
                    <a:pt x="1411" y="1297"/>
                  </a:cubicBezTo>
                  <a:cubicBezTo>
                    <a:pt x="1185" y="977"/>
                    <a:pt x="1080" y="572"/>
                    <a:pt x="1124" y="180"/>
                  </a:cubicBezTo>
                  <a:cubicBezTo>
                    <a:pt x="1128" y="139"/>
                    <a:pt x="1131" y="95"/>
                    <a:pt x="1114" y="58"/>
                  </a:cubicBezTo>
                  <a:cubicBezTo>
                    <a:pt x="1092" y="16"/>
                    <a:pt x="1044" y="0"/>
                    <a:pt x="995" y="0"/>
                  </a:cubicBezTo>
                  <a:close/>
                </a:path>
              </a:pathLst>
            </a:custGeom>
            <a:solidFill>
              <a:srgbClr val="E4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0"/>
            <p:cNvSpPr/>
            <p:nvPr/>
          </p:nvSpPr>
          <p:spPr>
            <a:xfrm>
              <a:off x="6055700" y="2630306"/>
              <a:ext cx="129766" cy="142569"/>
            </a:xfrm>
            <a:custGeom>
              <a:avLst/>
              <a:gdLst/>
              <a:ahLst/>
              <a:cxnLst/>
              <a:rect l="l" t="t" r="r" b="b"/>
              <a:pathLst>
                <a:path w="1196" h="1314" extrusionOk="0">
                  <a:moveTo>
                    <a:pt x="256" y="0"/>
                  </a:moveTo>
                  <a:cubicBezTo>
                    <a:pt x="243" y="0"/>
                    <a:pt x="231" y="7"/>
                    <a:pt x="223" y="18"/>
                  </a:cubicBezTo>
                  <a:cubicBezTo>
                    <a:pt x="214" y="38"/>
                    <a:pt x="223" y="59"/>
                    <a:pt x="240" y="69"/>
                  </a:cubicBezTo>
                  <a:cubicBezTo>
                    <a:pt x="389" y="147"/>
                    <a:pt x="521" y="251"/>
                    <a:pt x="662" y="373"/>
                  </a:cubicBezTo>
                  <a:cubicBezTo>
                    <a:pt x="764" y="457"/>
                    <a:pt x="848" y="528"/>
                    <a:pt x="918" y="613"/>
                  </a:cubicBezTo>
                  <a:cubicBezTo>
                    <a:pt x="1010" y="727"/>
                    <a:pt x="1074" y="865"/>
                    <a:pt x="1101" y="1007"/>
                  </a:cubicBezTo>
                  <a:cubicBezTo>
                    <a:pt x="1118" y="1099"/>
                    <a:pt x="1108" y="1163"/>
                    <a:pt x="1074" y="1200"/>
                  </a:cubicBezTo>
                  <a:cubicBezTo>
                    <a:pt x="1050" y="1226"/>
                    <a:pt x="1010" y="1240"/>
                    <a:pt x="968" y="1240"/>
                  </a:cubicBezTo>
                  <a:cubicBezTo>
                    <a:pt x="956" y="1240"/>
                    <a:pt x="944" y="1239"/>
                    <a:pt x="932" y="1236"/>
                  </a:cubicBezTo>
                  <a:cubicBezTo>
                    <a:pt x="885" y="1226"/>
                    <a:pt x="837" y="1203"/>
                    <a:pt x="781" y="1155"/>
                  </a:cubicBezTo>
                  <a:cubicBezTo>
                    <a:pt x="662" y="1065"/>
                    <a:pt x="564" y="943"/>
                    <a:pt x="470" y="828"/>
                  </a:cubicBezTo>
                  <a:cubicBezTo>
                    <a:pt x="351" y="680"/>
                    <a:pt x="227" y="532"/>
                    <a:pt x="61" y="430"/>
                  </a:cubicBezTo>
                  <a:cubicBezTo>
                    <a:pt x="55" y="425"/>
                    <a:pt x="48" y="423"/>
                    <a:pt x="41" y="423"/>
                  </a:cubicBezTo>
                  <a:cubicBezTo>
                    <a:pt x="29" y="423"/>
                    <a:pt x="17" y="429"/>
                    <a:pt x="11" y="440"/>
                  </a:cubicBezTo>
                  <a:cubicBezTo>
                    <a:pt x="1" y="457"/>
                    <a:pt x="4" y="481"/>
                    <a:pt x="21" y="491"/>
                  </a:cubicBezTo>
                  <a:cubicBezTo>
                    <a:pt x="176" y="585"/>
                    <a:pt x="291" y="727"/>
                    <a:pt x="412" y="876"/>
                  </a:cubicBezTo>
                  <a:cubicBezTo>
                    <a:pt x="510" y="993"/>
                    <a:pt x="611" y="1119"/>
                    <a:pt x="733" y="1216"/>
                  </a:cubicBezTo>
                  <a:cubicBezTo>
                    <a:pt x="781" y="1250"/>
                    <a:pt x="841" y="1294"/>
                    <a:pt x="918" y="1311"/>
                  </a:cubicBezTo>
                  <a:cubicBezTo>
                    <a:pt x="935" y="1314"/>
                    <a:pt x="952" y="1314"/>
                    <a:pt x="969" y="1314"/>
                  </a:cubicBezTo>
                  <a:cubicBezTo>
                    <a:pt x="1033" y="1314"/>
                    <a:pt x="1091" y="1290"/>
                    <a:pt x="1128" y="1250"/>
                  </a:cubicBezTo>
                  <a:cubicBezTo>
                    <a:pt x="1178" y="1192"/>
                    <a:pt x="1195" y="1108"/>
                    <a:pt x="1175" y="993"/>
                  </a:cubicBezTo>
                  <a:cubicBezTo>
                    <a:pt x="1145" y="839"/>
                    <a:pt x="1077" y="690"/>
                    <a:pt x="976" y="568"/>
                  </a:cubicBezTo>
                  <a:cubicBezTo>
                    <a:pt x="895" y="467"/>
                    <a:pt x="794" y="383"/>
                    <a:pt x="709" y="315"/>
                  </a:cubicBezTo>
                  <a:cubicBezTo>
                    <a:pt x="564" y="194"/>
                    <a:pt x="429" y="86"/>
                    <a:pt x="274" y="5"/>
                  </a:cubicBezTo>
                  <a:cubicBezTo>
                    <a:pt x="269" y="2"/>
                    <a:pt x="263" y="0"/>
                    <a:pt x="256" y="0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0"/>
            <p:cNvSpPr/>
            <p:nvPr/>
          </p:nvSpPr>
          <p:spPr>
            <a:xfrm>
              <a:off x="6029008" y="2749549"/>
              <a:ext cx="129332" cy="90381"/>
            </a:xfrm>
            <a:custGeom>
              <a:avLst/>
              <a:gdLst/>
              <a:ahLst/>
              <a:cxnLst/>
              <a:rect l="l" t="t" r="r" b="b"/>
              <a:pathLst>
                <a:path w="1192" h="833" extrusionOk="0">
                  <a:moveTo>
                    <a:pt x="43" y="0"/>
                  </a:moveTo>
                  <a:cubicBezTo>
                    <a:pt x="28" y="0"/>
                    <a:pt x="13" y="10"/>
                    <a:pt x="7" y="26"/>
                  </a:cubicBezTo>
                  <a:cubicBezTo>
                    <a:pt x="1" y="46"/>
                    <a:pt x="10" y="67"/>
                    <a:pt x="31" y="73"/>
                  </a:cubicBezTo>
                  <a:cubicBezTo>
                    <a:pt x="142" y="114"/>
                    <a:pt x="244" y="178"/>
                    <a:pt x="324" y="266"/>
                  </a:cubicBezTo>
                  <a:cubicBezTo>
                    <a:pt x="379" y="323"/>
                    <a:pt x="422" y="391"/>
                    <a:pt x="469" y="461"/>
                  </a:cubicBezTo>
                  <a:cubicBezTo>
                    <a:pt x="493" y="495"/>
                    <a:pt x="516" y="529"/>
                    <a:pt x="541" y="566"/>
                  </a:cubicBezTo>
                  <a:cubicBezTo>
                    <a:pt x="638" y="698"/>
                    <a:pt x="736" y="779"/>
                    <a:pt x="840" y="816"/>
                  </a:cubicBezTo>
                  <a:cubicBezTo>
                    <a:pt x="874" y="826"/>
                    <a:pt x="908" y="833"/>
                    <a:pt x="946" y="833"/>
                  </a:cubicBezTo>
                  <a:cubicBezTo>
                    <a:pt x="1006" y="833"/>
                    <a:pt x="1067" y="816"/>
                    <a:pt x="1108" y="765"/>
                  </a:cubicBezTo>
                  <a:cubicBezTo>
                    <a:pt x="1138" y="728"/>
                    <a:pt x="1148" y="681"/>
                    <a:pt x="1155" y="651"/>
                  </a:cubicBezTo>
                  <a:cubicBezTo>
                    <a:pt x="1192" y="465"/>
                    <a:pt x="1138" y="259"/>
                    <a:pt x="1002" y="67"/>
                  </a:cubicBezTo>
                  <a:cubicBezTo>
                    <a:pt x="994" y="56"/>
                    <a:pt x="982" y="49"/>
                    <a:pt x="970" y="49"/>
                  </a:cubicBezTo>
                  <a:cubicBezTo>
                    <a:pt x="963" y="49"/>
                    <a:pt x="957" y="52"/>
                    <a:pt x="952" y="56"/>
                  </a:cubicBezTo>
                  <a:cubicBezTo>
                    <a:pt x="935" y="67"/>
                    <a:pt x="929" y="90"/>
                    <a:pt x="942" y="107"/>
                  </a:cubicBezTo>
                  <a:cubicBezTo>
                    <a:pt x="1013" y="208"/>
                    <a:pt x="1128" y="414"/>
                    <a:pt x="1083" y="637"/>
                  </a:cubicBezTo>
                  <a:cubicBezTo>
                    <a:pt x="1074" y="674"/>
                    <a:pt x="1063" y="701"/>
                    <a:pt x="1050" y="718"/>
                  </a:cubicBezTo>
                  <a:cubicBezTo>
                    <a:pt x="1026" y="746"/>
                    <a:pt x="986" y="757"/>
                    <a:pt x="946" y="757"/>
                  </a:cubicBezTo>
                  <a:cubicBezTo>
                    <a:pt x="919" y="757"/>
                    <a:pt x="892" y="753"/>
                    <a:pt x="868" y="745"/>
                  </a:cubicBezTo>
                  <a:cubicBezTo>
                    <a:pt x="773" y="715"/>
                    <a:pt x="689" y="640"/>
                    <a:pt x="601" y="522"/>
                  </a:cubicBezTo>
                  <a:cubicBezTo>
                    <a:pt x="577" y="489"/>
                    <a:pt x="554" y="455"/>
                    <a:pt x="530" y="421"/>
                  </a:cubicBezTo>
                  <a:cubicBezTo>
                    <a:pt x="486" y="350"/>
                    <a:pt x="435" y="279"/>
                    <a:pt x="379" y="215"/>
                  </a:cubicBezTo>
                  <a:cubicBezTo>
                    <a:pt x="290" y="121"/>
                    <a:pt x="180" y="46"/>
                    <a:pt x="55" y="3"/>
                  </a:cubicBezTo>
                  <a:cubicBezTo>
                    <a:pt x="51" y="1"/>
                    <a:pt x="47" y="0"/>
                    <a:pt x="43" y="0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0"/>
            <p:cNvSpPr/>
            <p:nvPr/>
          </p:nvSpPr>
          <p:spPr>
            <a:xfrm>
              <a:off x="6163009" y="2777759"/>
              <a:ext cx="45136" cy="159169"/>
            </a:xfrm>
            <a:custGeom>
              <a:avLst/>
              <a:gdLst/>
              <a:ahLst/>
              <a:cxnLst/>
              <a:rect l="l" t="t" r="r" b="b"/>
              <a:pathLst>
                <a:path w="416" h="1467" extrusionOk="0">
                  <a:moveTo>
                    <a:pt x="372" y="0"/>
                  </a:moveTo>
                  <a:cubicBezTo>
                    <a:pt x="357" y="0"/>
                    <a:pt x="343" y="10"/>
                    <a:pt x="338" y="26"/>
                  </a:cubicBezTo>
                  <a:cubicBezTo>
                    <a:pt x="314" y="97"/>
                    <a:pt x="278" y="161"/>
                    <a:pt x="237" y="232"/>
                  </a:cubicBezTo>
                  <a:cubicBezTo>
                    <a:pt x="217" y="266"/>
                    <a:pt x="197" y="302"/>
                    <a:pt x="176" y="340"/>
                  </a:cubicBezTo>
                  <a:cubicBezTo>
                    <a:pt x="1" y="681"/>
                    <a:pt x="4" y="1106"/>
                    <a:pt x="180" y="1450"/>
                  </a:cubicBezTo>
                  <a:cubicBezTo>
                    <a:pt x="186" y="1460"/>
                    <a:pt x="200" y="1467"/>
                    <a:pt x="213" y="1467"/>
                  </a:cubicBezTo>
                  <a:cubicBezTo>
                    <a:pt x="220" y="1467"/>
                    <a:pt x="223" y="1467"/>
                    <a:pt x="230" y="1464"/>
                  </a:cubicBezTo>
                  <a:cubicBezTo>
                    <a:pt x="247" y="1453"/>
                    <a:pt x="253" y="1433"/>
                    <a:pt x="247" y="1416"/>
                  </a:cubicBezTo>
                  <a:cubicBezTo>
                    <a:pt x="78" y="1092"/>
                    <a:pt x="78" y="694"/>
                    <a:pt x="244" y="374"/>
                  </a:cubicBezTo>
                  <a:cubicBezTo>
                    <a:pt x="261" y="336"/>
                    <a:pt x="281" y="302"/>
                    <a:pt x="301" y="269"/>
                  </a:cubicBezTo>
                  <a:cubicBezTo>
                    <a:pt x="342" y="198"/>
                    <a:pt x="382" y="127"/>
                    <a:pt x="409" y="50"/>
                  </a:cubicBezTo>
                  <a:cubicBezTo>
                    <a:pt x="415" y="29"/>
                    <a:pt x="405" y="9"/>
                    <a:pt x="385" y="3"/>
                  </a:cubicBezTo>
                  <a:cubicBezTo>
                    <a:pt x="381" y="1"/>
                    <a:pt x="377" y="0"/>
                    <a:pt x="372" y="0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50"/>
            <p:cNvSpPr/>
            <p:nvPr/>
          </p:nvSpPr>
          <p:spPr>
            <a:xfrm>
              <a:off x="6010346" y="2812371"/>
              <a:ext cx="104051" cy="94178"/>
            </a:xfrm>
            <a:custGeom>
              <a:avLst/>
              <a:gdLst/>
              <a:ahLst/>
              <a:cxnLst/>
              <a:rect l="l" t="t" r="r" b="b"/>
              <a:pathLst>
                <a:path w="959" h="868" extrusionOk="0">
                  <a:moveTo>
                    <a:pt x="38" y="1"/>
                  </a:moveTo>
                  <a:cubicBezTo>
                    <a:pt x="29" y="1"/>
                    <a:pt x="20" y="4"/>
                    <a:pt x="14" y="11"/>
                  </a:cubicBezTo>
                  <a:cubicBezTo>
                    <a:pt x="0" y="28"/>
                    <a:pt x="0" y="51"/>
                    <a:pt x="14" y="64"/>
                  </a:cubicBezTo>
                  <a:cubicBezTo>
                    <a:pt x="132" y="183"/>
                    <a:pt x="254" y="307"/>
                    <a:pt x="328" y="460"/>
                  </a:cubicBezTo>
                  <a:cubicBezTo>
                    <a:pt x="341" y="490"/>
                    <a:pt x="355" y="520"/>
                    <a:pt x="364" y="554"/>
                  </a:cubicBezTo>
                  <a:cubicBezTo>
                    <a:pt x="392" y="615"/>
                    <a:pt x="419" y="679"/>
                    <a:pt x="459" y="737"/>
                  </a:cubicBezTo>
                  <a:cubicBezTo>
                    <a:pt x="510" y="807"/>
                    <a:pt x="598" y="868"/>
                    <a:pt x="688" y="868"/>
                  </a:cubicBezTo>
                  <a:cubicBezTo>
                    <a:pt x="713" y="868"/>
                    <a:pt x="736" y="864"/>
                    <a:pt x="760" y="854"/>
                  </a:cubicBezTo>
                  <a:cubicBezTo>
                    <a:pt x="847" y="824"/>
                    <a:pt x="908" y="729"/>
                    <a:pt x="931" y="591"/>
                  </a:cubicBezTo>
                  <a:cubicBezTo>
                    <a:pt x="959" y="413"/>
                    <a:pt x="939" y="230"/>
                    <a:pt x="871" y="64"/>
                  </a:cubicBezTo>
                  <a:cubicBezTo>
                    <a:pt x="865" y="51"/>
                    <a:pt x="852" y="42"/>
                    <a:pt x="836" y="42"/>
                  </a:cubicBezTo>
                  <a:cubicBezTo>
                    <a:pt x="832" y="42"/>
                    <a:pt x="828" y="43"/>
                    <a:pt x="824" y="44"/>
                  </a:cubicBezTo>
                  <a:cubicBezTo>
                    <a:pt x="803" y="51"/>
                    <a:pt x="797" y="75"/>
                    <a:pt x="803" y="92"/>
                  </a:cubicBezTo>
                  <a:cubicBezTo>
                    <a:pt x="864" y="247"/>
                    <a:pt x="884" y="416"/>
                    <a:pt x="858" y="578"/>
                  </a:cubicBezTo>
                  <a:cubicBezTo>
                    <a:pt x="847" y="642"/>
                    <a:pt x="820" y="757"/>
                    <a:pt x="733" y="787"/>
                  </a:cubicBezTo>
                  <a:cubicBezTo>
                    <a:pt x="720" y="792"/>
                    <a:pt x="706" y="794"/>
                    <a:pt x="691" y="794"/>
                  </a:cubicBezTo>
                  <a:cubicBezTo>
                    <a:pt x="627" y="794"/>
                    <a:pt x="558" y="748"/>
                    <a:pt x="520" y="692"/>
                  </a:cubicBezTo>
                  <a:cubicBezTo>
                    <a:pt x="483" y="642"/>
                    <a:pt x="459" y="584"/>
                    <a:pt x="436" y="524"/>
                  </a:cubicBezTo>
                  <a:cubicBezTo>
                    <a:pt x="422" y="494"/>
                    <a:pt x="409" y="460"/>
                    <a:pt x="392" y="429"/>
                  </a:cubicBezTo>
                  <a:cubicBezTo>
                    <a:pt x="314" y="267"/>
                    <a:pt x="182" y="132"/>
                    <a:pt x="65" y="14"/>
                  </a:cubicBezTo>
                  <a:cubicBezTo>
                    <a:pt x="58" y="5"/>
                    <a:pt x="48" y="1"/>
                    <a:pt x="38" y="1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50"/>
            <p:cNvSpPr/>
            <p:nvPr/>
          </p:nvSpPr>
          <p:spPr>
            <a:xfrm>
              <a:off x="6143587" y="2654285"/>
              <a:ext cx="96782" cy="48825"/>
            </a:xfrm>
            <a:custGeom>
              <a:avLst/>
              <a:gdLst/>
              <a:ahLst/>
              <a:cxnLst/>
              <a:rect l="l" t="t" r="r" b="b"/>
              <a:pathLst>
                <a:path w="892" h="450" extrusionOk="0">
                  <a:moveTo>
                    <a:pt x="768" y="0"/>
                  </a:moveTo>
                  <a:cubicBezTo>
                    <a:pt x="767" y="0"/>
                    <a:pt x="765" y="1"/>
                    <a:pt x="763" y="3"/>
                  </a:cubicBezTo>
                  <a:cubicBezTo>
                    <a:pt x="756" y="3"/>
                    <a:pt x="753" y="10"/>
                    <a:pt x="756" y="17"/>
                  </a:cubicBezTo>
                  <a:cubicBezTo>
                    <a:pt x="793" y="101"/>
                    <a:pt x="821" y="192"/>
                    <a:pt x="787" y="266"/>
                  </a:cubicBezTo>
                  <a:cubicBezTo>
                    <a:pt x="760" y="337"/>
                    <a:pt x="669" y="358"/>
                    <a:pt x="578" y="364"/>
                  </a:cubicBezTo>
                  <a:cubicBezTo>
                    <a:pt x="554" y="366"/>
                    <a:pt x="530" y="368"/>
                    <a:pt x="505" y="368"/>
                  </a:cubicBezTo>
                  <a:cubicBezTo>
                    <a:pt x="350" y="368"/>
                    <a:pt x="193" y="321"/>
                    <a:pt x="61" y="236"/>
                  </a:cubicBezTo>
                  <a:cubicBezTo>
                    <a:pt x="55" y="232"/>
                    <a:pt x="48" y="230"/>
                    <a:pt x="42" y="230"/>
                  </a:cubicBezTo>
                  <a:cubicBezTo>
                    <a:pt x="30" y="230"/>
                    <a:pt x="19" y="236"/>
                    <a:pt x="11" y="246"/>
                  </a:cubicBezTo>
                  <a:cubicBezTo>
                    <a:pt x="1" y="263"/>
                    <a:pt x="4" y="283"/>
                    <a:pt x="21" y="297"/>
                  </a:cubicBezTo>
                  <a:cubicBezTo>
                    <a:pt x="160" y="396"/>
                    <a:pt x="332" y="449"/>
                    <a:pt x="504" y="449"/>
                  </a:cubicBezTo>
                  <a:cubicBezTo>
                    <a:pt x="532" y="449"/>
                    <a:pt x="560" y="448"/>
                    <a:pt x="588" y="445"/>
                  </a:cubicBezTo>
                  <a:cubicBezTo>
                    <a:pt x="635" y="439"/>
                    <a:pt x="686" y="432"/>
                    <a:pt x="736" y="412"/>
                  </a:cubicBezTo>
                  <a:cubicBezTo>
                    <a:pt x="787" y="392"/>
                    <a:pt x="837" y="347"/>
                    <a:pt x="854" y="294"/>
                  </a:cubicBezTo>
                  <a:cubicBezTo>
                    <a:pt x="891" y="182"/>
                    <a:pt x="837" y="74"/>
                    <a:pt x="773" y="3"/>
                  </a:cubicBezTo>
                  <a:cubicBezTo>
                    <a:pt x="772" y="1"/>
                    <a:pt x="770" y="0"/>
                    <a:pt x="768" y="0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50"/>
            <p:cNvSpPr/>
            <p:nvPr/>
          </p:nvSpPr>
          <p:spPr>
            <a:xfrm>
              <a:off x="6032698" y="3011255"/>
              <a:ext cx="256711" cy="155697"/>
            </a:xfrm>
            <a:custGeom>
              <a:avLst/>
              <a:gdLst/>
              <a:ahLst/>
              <a:cxnLst/>
              <a:rect l="l" t="t" r="r" b="b"/>
              <a:pathLst>
                <a:path w="2366" h="1435" extrusionOk="0">
                  <a:moveTo>
                    <a:pt x="1073" y="0"/>
                  </a:moveTo>
                  <a:cubicBezTo>
                    <a:pt x="403" y="0"/>
                    <a:pt x="7" y="206"/>
                    <a:pt x="7" y="206"/>
                  </a:cubicBezTo>
                  <a:cubicBezTo>
                    <a:pt x="1" y="617"/>
                    <a:pt x="7" y="1019"/>
                    <a:pt x="24" y="1404"/>
                  </a:cubicBezTo>
                  <a:cubicBezTo>
                    <a:pt x="282" y="1354"/>
                    <a:pt x="701" y="1293"/>
                    <a:pt x="1185" y="1293"/>
                  </a:cubicBezTo>
                  <a:cubicBezTo>
                    <a:pt x="1556" y="1293"/>
                    <a:pt x="1964" y="1329"/>
                    <a:pt x="2365" y="1434"/>
                  </a:cubicBezTo>
                  <a:cubicBezTo>
                    <a:pt x="2345" y="1022"/>
                    <a:pt x="2339" y="617"/>
                    <a:pt x="2345" y="232"/>
                  </a:cubicBezTo>
                  <a:cubicBezTo>
                    <a:pt x="1857" y="58"/>
                    <a:pt x="1427" y="0"/>
                    <a:pt x="1073" y="0"/>
                  </a:cubicBezTo>
                  <a:close/>
                </a:path>
              </a:pathLst>
            </a:custGeom>
            <a:solidFill>
              <a:srgbClr val="CD8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50"/>
            <p:cNvSpPr/>
            <p:nvPr/>
          </p:nvSpPr>
          <p:spPr>
            <a:xfrm>
              <a:off x="6920900" y="3503743"/>
              <a:ext cx="1209015" cy="1696940"/>
            </a:xfrm>
            <a:custGeom>
              <a:avLst/>
              <a:gdLst/>
              <a:ahLst/>
              <a:cxnLst/>
              <a:rect l="l" t="t" r="r" b="b"/>
              <a:pathLst>
                <a:path w="11143" h="15640" extrusionOk="0">
                  <a:moveTo>
                    <a:pt x="3946" y="1"/>
                  </a:moveTo>
                  <a:cubicBezTo>
                    <a:pt x="3755" y="1"/>
                    <a:pt x="3301" y="58"/>
                    <a:pt x="2905" y="546"/>
                  </a:cubicBezTo>
                  <a:cubicBezTo>
                    <a:pt x="2390" y="1180"/>
                    <a:pt x="0" y="4463"/>
                    <a:pt x="162" y="5837"/>
                  </a:cubicBezTo>
                  <a:cubicBezTo>
                    <a:pt x="321" y="7210"/>
                    <a:pt x="2011" y="10730"/>
                    <a:pt x="1832" y="15127"/>
                  </a:cubicBezTo>
                  <a:cubicBezTo>
                    <a:pt x="1832" y="15127"/>
                    <a:pt x="3762" y="15639"/>
                    <a:pt x="6133" y="15639"/>
                  </a:cubicBezTo>
                  <a:cubicBezTo>
                    <a:pt x="6929" y="15639"/>
                    <a:pt x="7775" y="15581"/>
                    <a:pt x="8615" y="15427"/>
                  </a:cubicBezTo>
                  <a:cubicBezTo>
                    <a:pt x="8615" y="15427"/>
                    <a:pt x="10029" y="5617"/>
                    <a:pt x="10586" y="4184"/>
                  </a:cubicBezTo>
                  <a:cubicBezTo>
                    <a:pt x="11142" y="2753"/>
                    <a:pt x="10667" y="847"/>
                    <a:pt x="9114" y="546"/>
                  </a:cubicBezTo>
                  <a:cubicBezTo>
                    <a:pt x="9114" y="546"/>
                    <a:pt x="6230" y="26"/>
                    <a:pt x="4039" y="6"/>
                  </a:cubicBezTo>
                  <a:cubicBezTo>
                    <a:pt x="4039" y="6"/>
                    <a:pt x="4005" y="1"/>
                    <a:pt x="3946" y="1"/>
                  </a:cubicBezTo>
                  <a:close/>
                </a:path>
              </a:pathLst>
            </a:custGeom>
            <a:solidFill>
              <a:srgbClr val="F8F0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50"/>
            <p:cNvSpPr/>
            <p:nvPr/>
          </p:nvSpPr>
          <p:spPr>
            <a:xfrm>
              <a:off x="7391367" y="3060948"/>
              <a:ext cx="370636" cy="918019"/>
            </a:xfrm>
            <a:custGeom>
              <a:avLst/>
              <a:gdLst/>
              <a:ahLst/>
              <a:cxnLst/>
              <a:rect l="l" t="t" r="r" b="b"/>
              <a:pathLst>
                <a:path w="3416" h="8461" extrusionOk="0">
                  <a:moveTo>
                    <a:pt x="2639" y="0"/>
                  </a:moveTo>
                  <a:lnTo>
                    <a:pt x="952" y="237"/>
                  </a:lnTo>
                  <a:lnTo>
                    <a:pt x="952" y="4127"/>
                  </a:lnTo>
                  <a:lnTo>
                    <a:pt x="351" y="4097"/>
                  </a:lnTo>
                  <a:cubicBezTo>
                    <a:pt x="0" y="4263"/>
                    <a:pt x="88" y="7624"/>
                    <a:pt x="132" y="8460"/>
                  </a:cubicBezTo>
                  <a:cubicBezTo>
                    <a:pt x="132" y="8460"/>
                    <a:pt x="2659" y="6105"/>
                    <a:pt x="3415" y="4408"/>
                  </a:cubicBezTo>
                  <a:cubicBezTo>
                    <a:pt x="3415" y="4408"/>
                    <a:pt x="2609" y="4310"/>
                    <a:pt x="2619" y="4300"/>
                  </a:cubicBezTo>
                  <a:lnTo>
                    <a:pt x="2639" y="0"/>
                  </a:lnTo>
                  <a:close/>
                </a:path>
              </a:pathLst>
            </a:custGeom>
            <a:solidFill>
              <a:srgbClr val="D78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50"/>
            <p:cNvSpPr/>
            <p:nvPr/>
          </p:nvSpPr>
          <p:spPr>
            <a:xfrm>
              <a:off x="7978257" y="1821427"/>
              <a:ext cx="647745" cy="803117"/>
            </a:xfrm>
            <a:custGeom>
              <a:avLst/>
              <a:gdLst/>
              <a:ahLst/>
              <a:cxnLst/>
              <a:rect l="l" t="t" r="r" b="b"/>
              <a:pathLst>
                <a:path w="5970" h="7402" extrusionOk="0">
                  <a:moveTo>
                    <a:pt x="2614" y="1"/>
                  </a:moveTo>
                  <a:cubicBezTo>
                    <a:pt x="1967" y="1"/>
                    <a:pt x="1319" y="261"/>
                    <a:pt x="868" y="728"/>
                  </a:cubicBezTo>
                  <a:cubicBezTo>
                    <a:pt x="230" y="1390"/>
                    <a:pt x="0" y="2419"/>
                    <a:pt x="105" y="3316"/>
                  </a:cubicBezTo>
                  <a:cubicBezTo>
                    <a:pt x="200" y="4146"/>
                    <a:pt x="368" y="5091"/>
                    <a:pt x="749" y="5836"/>
                  </a:cubicBezTo>
                  <a:cubicBezTo>
                    <a:pt x="1145" y="6610"/>
                    <a:pt x="1866" y="7328"/>
                    <a:pt x="2761" y="7392"/>
                  </a:cubicBezTo>
                  <a:cubicBezTo>
                    <a:pt x="2852" y="7399"/>
                    <a:pt x="2943" y="7402"/>
                    <a:pt x="3034" y="7402"/>
                  </a:cubicBezTo>
                  <a:cubicBezTo>
                    <a:pt x="3868" y="7402"/>
                    <a:pt x="4694" y="7130"/>
                    <a:pt x="5244" y="6461"/>
                  </a:cubicBezTo>
                  <a:cubicBezTo>
                    <a:pt x="5818" y="5769"/>
                    <a:pt x="5970" y="4808"/>
                    <a:pt x="5845" y="3917"/>
                  </a:cubicBezTo>
                  <a:cubicBezTo>
                    <a:pt x="5632" y="2391"/>
                    <a:pt x="4816" y="479"/>
                    <a:pt x="3166" y="66"/>
                  </a:cubicBezTo>
                  <a:cubicBezTo>
                    <a:pt x="2985" y="22"/>
                    <a:pt x="2800" y="1"/>
                    <a:pt x="2614" y="1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50"/>
            <p:cNvSpPr/>
            <p:nvPr/>
          </p:nvSpPr>
          <p:spPr>
            <a:xfrm>
              <a:off x="6825743" y="1961937"/>
              <a:ext cx="1403013" cy="1320554"/>
            </a:xfrm>
            <a:custGeom>
              <a:avLst/>
              <a:gdLst/>
              <a:ahLst/>
              <a:cxnLst/>
              <a:rect l="l" t="t" r="r" b="b"/>
              <a:pathLst>
                <a:path w="12931" h="12171" extrusionOk="0">
                  <a:moveTo>
                    <a:pt x="5312" y="1"/>
                  </a:moveTo>
                  <a:cubicBezTo>
                    <a:pt x="4618" y="1"/>
                    <a:pt x="3912" y="79"/>
                    <a:pt x="3344" y="462"/>
                  </a:cubicBezTo>
                  <a:cubicBezTo>
                    <a:pt x="2851" y="789"/>
                    <a:pt x="2524" y="1302"/>
                    <a:pt x="2214" y="1805"/>
                  </a:cubicBezTo>
                  <a:cubicBezTo>
                    <a:pt x="1312" y="3266"/>
                    <a:pt x="435" y="4809"/>
                    <a:pt x="219" y="6513"/>
                  </a:cubicBezTo>
                  <a:cubicBezTo>
                    <a:pt x="0" y="8217"/>
                    <a:pt x="594" y="10133"/>
                    <a:pt x="2066" y="11017"/>
                  </a:cubicBezTo>
                  <a:cubicBezTo>
                    <a:pt x="2868" y="11496"/>
                    <a:pt x="3827" y="11624"/>
                    <a:pt x="4754" y="11743"/>
                  </a:cubicBezTo>
                  <a:cubicBezTo>
                    <a:pt x="5618" y="11850"/>
                    <a:pt x="6479" y="11959"/>
                    <a:pt x="7342" y="12070"/>
                  </a:cubicBezTo>
                  <a:cubicBezTo>
                    <a:pt x="7743" y="12120"/>
                    <a:pt x="8147" y="12170"/>
                    <a:pt x="8548" y="12170"/>
                  </a:cubicBezTo>
                  <a:cubicBezTo>
                    <a:pt x="8766" y="12170"/>
                    <a:pt x="8983" y="12156"/>
                    <a:pt x="9199" y="12118"/>
                  </a:cubicBezTo>
                  <a:cubicBezTo>
                    <a:pt x="10744" y="11850"/>
                    <a:pt x="11891" y="10430"/>
                    <a:pt x="12270" y="8908"/>
                  </a:cubicBezTo>
                  <a:cubicBezTo>
                    <a:pt x="12930" y="6266"/>
                    <a:pt x="12704" y="2602"/>
                    <a:pt x="10147" y="1073"/>
                  </a:cubicBezTo>
                  <a:cubicBezTo>
                    <a:pt x="8814" y="277"/>
                    <a:pt x="7218" y="54"/>
                    <a:pt x="5665" y="6"/>
                  </a:cubicBezTo>
                  <a:cubicBezTo>
                    <a:pt x="5549" y="3"/>
                    <a:pt x="5431" y="1"/>
                    <a:pt x="5312" y="1"/>
                  </a:cubicBezTo>
                  <a:close/>
                </a:path>
              </a:pathLst>
            </a:custGeom>
            <a:solidFill>
              <a:srgbClr val="E4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50"/>
            <p:cNvSpPr/>
            <p:nvPr/>
          </p:nvSpPr>
          <p:spPr>
            <a:xfrm>
              <a:off x="6973306" y="2495004"/>
              <a:ext cx="318990" cy="195192"/>
            </a:xfrm>
            <a:custGeom>
              <a:avLst/>
              <a:gdLst/>
              <a:ahLst/>
              <a:cxnLst/>
              <a:rect l="l" t="t" r="r" b="b"/>
              <a:pathLst>
                <a:path w="2940" h="1799" extrusionOk="0">
                  <a:moveTo>
                    <a:pt x="1802" y="0"/>
                  </a:moveTo>
                  <a:cubicBezTo>
                    <a:pt x="935" y="0"/>
                    <a:pt x="0" y="641"/>
                    <a:pt x="729" y="1380"/>
                  </a:cubicBezTo>
                  <a:cubicBezTo>
                    <a:pt x="999" y="1653"/>
                    <a:pt x="1397" y="1748"/>
                    <a:pt x="1782" y="1785"/>
                  </a:cubicBezTo>
                  <a:cubicBezTo>
                    <a:pt x="1860" y="1792"/>
                    <a:pt x="1941" y="1799"/>
                    <a:pt x="2022" y="1799"/>
                  </a:cubicBezTo>
                  <a:cubicBezTo>
                    <a:pt x="2254" y="1799"/>
                    <a:pt x="2483" y="1754"/>
                    <a:pt x="2652" y="1603"/>
                  </a:cubicBezTo>
                  <a:cubicBezTo>
                    <a:pt x="2784" y="1481"/>
                    <a:pt x="2858" y="1306"/>
                    <a:pt x="2899" y="1131"/>
                  </a:cubicBezTo>
                  <a:cubicBezTo>
                    <a:pt x="2933" y="961"/>
                    <a:pt x="2939" y="787"/>
                    <a:pt x="2878" y="628"/>
                  </a:cubicBezTo>
                  <a:cubicBezTo>
                    <a:pt x="2710" y="182"/>
                    <a:pt x="2264" y="0"/>
                    <a:pt x="1802" y="0"/>
                  </a:cubicBezTo>
                  <a:close/>
                </a:path>
              </a:pathLst>
            </a:custGeom>
            <a:solidFill>
              <a:srgbClr val="DE8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50"/>
            <p:cNvSpPr/>
            <p:nvPr/>
          </p:nvSpPr>
          <p:spPr>
            <a:xfrm>
              <a:off x="7585803" y="2665135"/>
              <a:ext cx="318990" cy="195300"/>
            </a:xfrm>
            <a:custGeom>
              <a:avLst/>
              <a:gdLst/>
              <a:ahLst/>
              <a:cxnLst/>
              <a:rect l="l" t="t" r="r" b="b"/>
              <a:pathLst>
                <a:path w="2940" h="1800" extrusionOk="0">
                  <a:moveTo>
                    <a:pt x="1806" y="1"/>
                  </a:moveTo>
                  <a:cubicBezTo>
                    <a:pt x="935" y="1"/>
                    <a:pt x="1" y="642"/>
                    <a:pt x="729" y="1378"/>
                  </a:cubicBezTo>
                  <a:cubicBezTo>
                    <a:pt x="999" y="1651"/>
                    <a:pt x="1401" y="1745"/>
                    <a:pt x="1782" y="1786"/>
                  </a:cubicBezTo>
                  <a:cubicBezTo>
                    <a:pt x="1859" y="1793"/>
                    <a:pt x="1940" y="1800"/>
                    <a:pt x="2021" y="1800"/>
                  </a:cubicBezTo>
                  <a:cubicBezTo>
                    <a:pt x="2254" y="1800"/>
                    <a:pt x="2484" y="1756"/>
                    <a:pt x="2653" y="1604"/>
                  </a:cubicBezTo>
                  <a:cubicBezTo>
                    <a:pt x="2784" y="1482"/>
                    <a:pt x="2862" y="1307"/>
                    <a:pt x="2899" y="1128"/>
                  </a:cubicBezTo>
                  <a:cubicBezTo>
                    <a:pt x="2932" y="963"/>
                    <a:pt x="2939" y="787"/>
                    <a:pt x="2879" y="625"/>
                  </a:cubicBezTo>
                  <a:cubicBezTo>
                    <a:pt x="2709" y="183"/>
                    <a:pt x="2264" y="1"/>
                    <a:pt x="1806" y="1"/>
                  </a:cubicBezTo>
                  <a:close/>
                </a:path>
              </a:pathLst>
            </a:custGeom>
            <a:solidFill>
              <a:srgbClr val="DE87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50"/>
            <p:cNvSpPr/>
            <p:nvPr/>
          </p:nvSpPr>
          <p:spPr>
            <a:xfrm>
              <a:off x="7560197" y="2339630"/>
              <a:ext cx="52080" cy="47415"/>
            </a:xfrm>
            <a:custGeom>
              <a:avLst/>
              <a:gdLst/>
              <a:ahLst/>
              <a:cxnLst/>
              <a:rect l="l" t="t" r="r" b="b"/>
              <a:pathLst>
                <a:path w="480" h="437" extrusionOk="0">
                  <a:moveTo>
                    <a:pt x="127" y="1"/>
                  </a:moveTo>
                  <a:cubicBezTo>
                    <a:pt x="123" y="1"/>
                    <a:pt x="119" y="1"/>
                    <a:pt x="115" y="1"/>
                  </a:cubicBezTo>
                  <a:cubicBezTo>
                    <a:pt x="78" y="4"/>
                    <a:pt x="0" y="55"/>
                    <a:pt x="27" y="102"/>
                  </a:cubicBezTo>
                  <a:cubicBezTo>
                    <a:pt x="30" y="116"/>
                    <a:pt x="44" y="123"/>
                    <a:pt x="58" y="126"/>
                  </a:cubicBezTo>
                  <a:cubicBezTo>
                    <a:pt x="125" y="157"/>
                    <a:pt x="196" y="183"/>
                    <a:pt x="253" y="230"/>
                  </a:cubicBezTo>
                  <a:cubicBezTo>
                    <a:pt x="327" y="298"/>
                    <a:pt x="371" y="406"/>
                    <a:pt x="469" y="437"/>
                  </a:cubicBezTo>
                  <a:cubicBezTo>
                    <a:pt x="480" y="383"/>
                    <a:pt x="452" y="325"/>
                    <a:pt x="425" y="275"/>
                  </a:cubicBezTo>
                  <a:cubicBezTo>
                    <a:pt x="388" y="204"/>
                    <a:pt x="351" y="133"/>
                    <a:pt x="293" y="82"/>
                  </a:cubicBezTo>
                  <a:cubicBezTo>
                    <a:pt x="252" y="44"/>
                    <a:pt x="188" y="1"/>
                    <a:pt x="127" y="1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50"/>
            <p:cNvSpPr/>
            <p:nvPr/>
          </p:nvSpPr>
          <p:spPr>
            <a:xfrm>
              <a:off x="7339285" y="2322921"/>
              <a:ext cx="62062" cy="33418"/>
            </a:xfrm>
            <a:custGeom>
              <a:avLst/>
              <a:gdLst/>
              <a:ahLst/>
              <a:cxnLst/>
              <a:rect l="l" t="t" r="r" b="b"/>
              <a:pathLst>
                <a:path w="572" h="308" extrusionOk="0">
                  <a:moveTo>
                    <a:pt x="418" y="1"/>
                  </a:moveTo>
                  <a:cubicBezTo>
                    <a:pt x="373" y="1"/>
                    <a:pt x="324" y="15"/>
                    <a:pt x="288" y="30"/>
                  </a:cubicBezTo>
                  <a:cubicBezTo>
                    <a:pt x="217" y="60"/>
                    <a:pt x="156" y="115"/>
                    <a:pt x="96" y="166"/>
                  </a:cubicBezTo>
                  <a:cubicBezTo>
                    <a:pt x="55" y="206"/>
                    <a:pt x="11" y="250"/>
                    <a:pt x="1" y="307"/>
                  </a:cubicBezTo>
                  <a:cubicBezTo>
                    <a:pt x="3" y="308"/>
                    <a:pt x="5" y="308"/>
                    <a:pt x="6" y="308"/>
                  </a:cubicBezTo>
                  <a:cubicBezTo>
                    <a:pt x="105" y="308"/>
                    <a:pt x="182" y="222"/>
                    <a:pt x="275" y="186"/>
                  </a:cubicBezTo>
                  <a:cubicBezTo>
                    <a:pt x="342" y="158"/>
                    <a:pt x="420" y="158"/>
                    <a:pt x="494" y="152"/>
                  </a:cubicBezTo>
                  <a:cubicBezTo>
                    <a:pt x="507" y="152"/>
                    <a:pt x="521" y="149"/>
                    <a:pt x="531" y="141"/>
                  </a:cubicBezTo>
                  <a:cubicBezTo>
                    <a:pt x="572" y="105"/>
                    <a:pt x="514" y="30"/>
                    <a:pt x="480" y="13"/>
                  </a:cubicBezTo>
                  <a:cubicBezTo>
                    <a:pt x="462" y="4"/>
                    <a:pt x="440" y="1"/>
                    <a:pt x="418" y="1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50"/>
            <p:cNvSpPr/>
            <p:nvPr/>
          </p:nvSpPr>
          <p:spPr>
            <a:xfrm>
              <a:off x="6977972" y="1893255"/>
              <a:ext cx="1401277" cy="825902"/>
            </a:xfrm>
            <a:custGeom>
              <a:avLst/>
              <a:gdLst/>
              <a:ahLst/>
              <a:cxnLst/>
              <a:rect l="l" t="t" r="r" b="b"/>
              <a:pathLst>
                <a:path w="12915" h="7612" extrusionOk="0">
                  <a:moveTo>
                    <a:pt x="4366" y="1"/>
                  </a:moveTo>
                  <a:cubicBezTo>
                    <a:pt x="1031" y="1"/>
                    <a:pt x="360" y="2366"/>
                    <a:pt x="1" y="3818"/>
                  </a:cubicBezTo>
                  <a:cubicBezTo>
                    <a:pt x="1" y="3818"/>
                    <a:pt x="4249" y="3808"/>
                    <a:pt x="6412" y="1891"/>
                  </a:cubicBezTo>
                  <a:lnTo>
                    <a:pt x="6412" y="1891"/>
                  </a:lnTo>
                  <a:cubicBezTo>
                    <a:pt x="6412" y="1892"/>
                    <a:pt x="5424" y="6227"/>
                    <a:pt x="11214" y="7611"/>
                  </a:cubicBezTo>
                  <a:cubicBezTo>
                    <a:pt x="11214" y="7611"/>
                    <a:pt x="12915" y="1980"/>
                    <a:pt x="7137" y="421"/>
                  </a:cubicBezTo>
                  <a:cubicBezTo>
                    <a:pt x="6052" y="127"/>
                    <a:pt x="5138" y="1"/>
                    <a:pt x="4366" y="1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50"/>
            <p:cNvSpPr/>
            <p:nvPr/>
          </p:nvSpPr>
          <p:spPr>
            <a:xfrm>
              <a:off x="8125821" y="2659710"/>
              <a:ext cx="205499" cy="225246"/>
            </a:xfrm>
            <a:custGeom>
              <a:avLst/>
              <a:gdLst/>
              <a:ahLst/>
              <a:cxnLst/>
              <a:rect l="l" t="t" r="r" b="b"/>
              <a:pathLst>
                <a:path w="1894" h="2076" extrusionOk="0">
                  <a:moveTo>
                    <a:pt x="1062" y="0"/>
                  </a:moveTo>
                  <a:cubicBezTo>
                    <a:pt x="1050" y="0"/>
                    <a:pt x="1038" y="0"/>
                    <a:pt x="1026" y="1"/>
                  </a:cubicBezTo>
                  <a:cubicBezTo>
                    <a:pt x="530" y="10"/>
                    <a:pt x="0" y="325"/>
                    <a:pt x="0" y="1094"/>
                  </a:cubicBezTo>
                  <a:cubicBezTo>
                    <a:pt x="0" y="1175"/>
                    <a:pt x="7" y="1259"/>
                    <a:pt x="31" y="1337"/>
                  </a:cubicBezTo>
                  <a:cubicBezTo>
                    <a:pt x="58" y="1428"/>
                    <a:pt x="101" y="1505"/>
                    <a:pt x="149" y="1580"/>
                  </a:cubicBezTo>
                  <a:cubicBezTo>
                    <a:pt x="233" y="1714"/>
                    <a:pt x="328" y="1843"/>
                    <a:pt x="442" y="1927"/>
                  </a:cubicBezTo>
                  <a:cubicBezTo>
                    <a:pt x="598" y="2046"/>
                    <a:pt x="783" y="2075"/>
                    <a:pt x="962" y="2075"/>
                  </a:cubicBezTo>
                  <a:cubicBezTo>
                    <a:pt x="969" y="2076"/>
                    <a:pt x="976" y="2076"/>
                    <a:pt x="982" y="2076"/>
                  </a:cubicBezTo>
                  <a:cubicBezTo>
                    <a:pt x="1216" y="2076"/>
                    <a:pt x="1460" y="2019"/>
                    <a:pt x="1640" y="1816"/>
                  </a:cubicBezTo>
                  <a:cubicBezTo>
                    <a:pt x="1775" y="1661"/>
                    <a:pt x="1859" y="1424"/>
                    <a:pt x="1876" y="1181"/>
                  </a:cubicBezTo>
                  <a:cubicBezTo>
                    <a:pt x="1893" y="938"/>
                    <a:pt x="1846" y="689"/>
                    <a:pt x="1749" y="487"/>
                  </a:cubicBezTo>
                  <a:cubicBezTo>
                    <a:pt x="1651" y="281"/>
                    <a:pt x="1506" y="119"/>
                    <a:pt x="1336" y="48"/>
                  </a:cubicBezTo>
                  <a:cubicBezTo>
                    <a:pt x="1247" y="12"/>
                    <a:pt x="1155" y="0"/>
                    <a:pt x="1062" y="0"/>
                  </a:cubicBezTo>
                  <a:close/>
                </a:path>
              </a:pathLst>
            </a:custGeom>
            <a:solidFill>
              <a:srgbClr val="E49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50"/>
            <p:cNvSpPr/>
            <p:nvPr/>
          </p:nvSpPr>
          <p:spPr>
            <a:xfrm>
              <a:off x="8158371" y="2729585"/>
              <a:ext cx="145065" cy="91357"/>
            </a:xfrm>
            <a:custGeom>
              <a:avLst/>
              <a:gdLst/>
              <a:ahLst/>
              <a:cxnLst/>
              <a:rect l="l" t="t" r="r" b="b"/>
              <a:pathLst>
                <a:path w="1337" h="842" extrusionOk="0">
                  <a:moveTo>
                    <a:pt x="1311" y="1"/>
                  </a:moveTo>
                  <a:cubicBezTo>
                    <a:pt x="1307" y="1"/>
                    <a:pt x="1303" y="2"/>
                    <a:pt x="1299" y="5"/>
                  </a:cubicBezTo>
                  <a:lnTo>
                    <a:pt x="14" y="797"/>
                  </a:lnTo>
                  <a:cubicBezTo>
                    <a:pt x="4" y="804"/>
                    <a:pt x="1" y="821"/>
                    <a:pt x="8" y="831"/>
                  </a:cubicBezTo>
                  <a:cubicBezTo>
                    <a:pt x="11" y="838"/>
                    <a:pt x="18" y="841"/>
                    <a:pt x="28" y="841"/>
                  </a:cubicBezTo>
                  <a:cubicBezTo>
                    <a:pt x="31" y="841"/>
                    <a:pt x="35" y="841"/>
                    <a:pt x="38" y="838"/>
                  </a:cubicBezTo>
                  <a:lnTo>
                    <a:pt x="1324" y="42"/>
                  </a:lnTo>
                  <a:cubicBezTo>
                    <a:pt x="1334" y="35"/>
                    <a:pt x="1337" y="22"/>
                    <a:pt x="1330" y="11"/>
                  </a:cubicBezTo>
                  <a:cubicBezTo>
                    <a:pt x="1326" y="5"/>
                    <a:pt x="1319" y="1"/>
                    <a:pt x="1311" y="1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0"/>
            <p:cNvSpPr/>
            <p:nvPr/>
          </p:nvSpPr>
          <p:spPr>
            <a:xfrm>
              <a:off x="8191682" y="2716347"/>
              <a:ext cx="82135" cy="113383"/>
            </a:xfrm>
            <a:custGeom>
              <a:avLst/>
              <a:gdLst/>
              <a:ahLst/>
              <a:cxnLst/>
              <a:rect l="l" t="t" r="r" b="b"/>
              <a:pathLst>
                <a:path w="757" h="1045" extrusionOk="0">
                  <a:moveTo>
                    <a:pt x="28" y="0"/>
                  </a:moveTo>
                  <a:cubicBezTo>
                    <a:pt x="23" y="0"/>
                    <a:pt x="19" y="2"/>
                    <a:pt x="14" y="5"/>
                  </a:cubicBezTo>
                  <a:cubicBezTo>
                    <a:pt x="4" y="12"/>
                    <a:pt x="0" y="25"/>
                    <a:pt x="8" y="38"/>
                  </a:cubicBezTo>
                  <a:lnTo>
                    <a:pt x="709" y="1034"/>
                  </a:lnTo>
                  <a:cubicBezTo>
                    <a:pt x="716" y="1041"/>
                    <a:pt x="723" y="1044"/>
                    <a:pt x="729" y="1044"/>
                  </a:cubicBezTo>
                  <a:cubicBezTo>
                    <a:pt x="737" y="1044"/>
                    <a:pt x="740" y="1044"/>
                    <a:pt x="743" y="1041"/>
                  </a:cubicBezTo>
                  <a:cubicBezTo>
                    <a:pt x="754" y="1034"/>
                    <a:pt x="757" y="1017"/>
                    <a:pt x="750" y="1007"/>
                  </a:cubicBezTo>
                  <a:lnTo>
                    <a:pt x="48" y="12"/>
                  </a:lnTo>
                  <a:cubicBezTo>
                    <a:pt x="42" y="4"/>
                    <a:pt x="35" y="0"/>
                    <a:pt x="28" y="0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0"/>
            <p:cNvSpPr/>
            <p:nvPr/>
          </p:nvSpPr>
          <p:spPr>
            <a:xfrm>
              <a:off x="7995835" y="2050474"/>
              <a:ext cx="431396" cy="562030"/>
            </a:xfrm>
            <a:custGeom>
              <a:avLst/>
              <a:gdLst/>
              <a:ahLst/>
              <a:cxnLst/>
              <a:rect l="l" t="t" r="r" b="b"/>
              <a:pathLst>
                <a:path w="3976" h="5180" extrusionOk="0">
                  <a:moveTo>
                    <a:pt x="0" y="0"/>
                  </a:moveTo>
                  <a:lnTo>
                    <a:pt x="0" y="0"/>
                  </a:lnTo>
                  <a:cubicBezTo>
                    <a:pt x="2754" y="1944"/>
                    <a:pt x="2018" y="5180"/>
                    <a:pt x="2018" y="5180"/>
                  </a:cubicBezTo>
                  <a:cubicBezTo>
                    <a:pt x="3976" y="783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0"/>
            <p:cNvSpPr/>
            <p:nvPr/>
          </p:nvSpPr>
          <p:spPr>
            <a:xfrm>
              <a:off x="7069114" y="2092355"/>
              <a:ext cx="611615" cy="247488"/>
            </a:xfrm>
            <a:custGeom>
              <a:avLst/>
              <a:gdLst/>
              <a:ahLst/>
              <a:cxnLst/>
              <a:rect l="l" t="t" r="r" b="b"/>
              <a:pathLst>
                <a:path w="5637" h="2281" extrusionOk="0">
                  <a:moveTo>
                    <a:pt x="5576" y="1"/>
                  </a:moveTo>
                  <a:cubicBezTo>
                    <a:pt x="5562" y="1"/>
                    <a:pt x="5549" y="6"/>
                    <a:pt x="5538" y="16"/>
                  </a:cubicBezTo>
                  <a:lnTo>
                    <a:pt x="5535" y="19"/>
                  </a:lnTo>
                  <a:cubicBezTo>
                    <a:pt x="5177" y="374"/>
                    <a:pt x="4766" y="678"/>
                    <a:pt x="4337" y="947"/>
                  </a:cubicBezTo>
                  <a:cubicBezTo>
                    <a:pt x="3905" y="1214"/>
                    <a:pt x="3453" y="1453"/>
                    <a:pt x="2977" y="1639"/>
                  </a:cubicBezTo>
                  <a:cubicBezTo>
                    <a:pt x="2505" y="1825"/>
                    <a:pt x="2019" y="1983"/>
                    <a:pt x="1519" y="2081"/>
                  </a:cubicBezTo>
                  <a:cubicBezTo>
                    <a:pt x="1270" y="2142"/>
                    <a:pt x="1017" y="2173"/>
                    <a:pt x="764" y="2210"/>
                  </a:cubicBezTo>
                  <a:cubicBezTo>
                    <a:pt x="639" y="2233"/>
                    <a:pt x="511" y="2236"/>
                    <a:pt x="385" y="2246"/>
                  </a:cubicBezTo>
                  <a:lnTo>
                    <a:pt x="5" y="2277"/>
                  </a:lnTo>
                  <a:cubicBezTo>
                    <a:pt x="1" y="2277"/>
                    <a:pt x="1" y="2277"/>
                    <a:pt x="1" y="2280"/>
                  </a:cubicBezTo>
                  <a:lnTo>
                    <a:pt x="5" y="2280"/>
                  </a:lnTo>
                  <a:lnTo>
                    <a:pt x="385" y="2260"/>
                  </a:lnTo>
                  <a:cubicBezTo>
                    <a:pt x="514" y="2250"/>
                    <a:pt x="642" y="2250"/>
                    <a:pt x="767" y="2226"/>
                  </a:cubicBezTo>
                  <a:cubicBezTo>
                    <a:pt x="1020" y="2193"/>
                    <a:pt x="1276" y="2169"/>
                    <a:pt x="1526" y="2112"/>
                  </a:cubicBezTo>
                  <a:cubicBezTo>
                    <a:pt x="2029" y="2020"/>
                    <a:pt x="2518" y="1869"/>
                    <a:pt x="2997" y="1690"/>
                  </a:cubicBezTo>
                  <a:cubicBezTo>
                    <a:pt x="3480" y="1511"/>
                    <a:pt x="3939" y="1282"/>
                    <a:pt x="4378" y="1018"/>
                  </a:cubicBezTo>
                  <a:cubicBezTo>
                    <a:pt x="4819" y="752"/>
                    <a:pt x="5238" y="455"/>
                    <a:pt x="5613" y="94"/>
                  </a:cubicBezTo>
                  <a:cubicBezTo>
                    <a:pt x="5636" y="73"/>
                    <a:pt x="5636" y="39"/>
                    <a:pt x="5613" y="16"/>
                  </a:cubicBezTo>
                  <a:cubicBezTo>
                    <a:pt x="5603" y="6"/>
                    <a:pt x="5589" y="1"/>
                    <a:pt x="5576" y="1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0"/>
            <p:cNvSpPr/>
            <p:nvPr/>
          </p:nvSpPr>
          <p:spPr>
            <a:xfrm>
              <a:off x="7666312" y="2118830"/>
              <a:ext cx="205933" cy="587853"/>
            </a:xfrm>
            <a:custGeom>
              <a:avLst/>
              <a:gdLst/>
              <a:ahLst/>
              <a:cxnLst/>
              <a:rect l="l" t="t" r="r" b="b"/>
              <a:pathLst>
                <a:path w="1898" h="5418" extrusionOk="0">
                  <a:moveTo>
                    <a:pt x="134" y="0"/>
                  </a:moveTo>
                  <a:cubicBezTo>
                    <a:pt x="111" y="0"/>
                    <a:pt x="88" y="19"/>
                    <a:pt x="85" y="46"/>
                  </a:cubicBezTo>
                  <a:cubicBezTo>
                    <a:pt x="0" y="538"/>
                    <a:pt x="11" y="1027"/>
                    <a:pt x="64" y="1513"/>
                  </a:cubicBezTo>
                  <a:cubicBezTo>
                    <a:pt x="122" y="1999"/>
                    <a:pt x="226" y="2478"/>
                    <a:pt x="392" y="2938"/>
                  </a:cubicBezTo>
                  <a:cubicBezTo>
                    <a:pt x="429" y="3052"/>
                    <a:pt x="483" y="3164"/>
                    <a:pt x="527" y="3278"/>
                  </a:cubicBezTo>
                  <a:cubicBezTo>
                    <a:pt x="571" y="3389"/>
                    <a:pt x="618" y="3504"/>
                    <a:pt x="676" y="3612"/>
                  </a:cubicBezTo>
                  <a:lnTo>
                    <a:pt x="838" y="3939"/>
                  </a:lnTo>
                  <a:lnTo>
                    <a:pt x="1023" y="4250"/>
                  </a:lnTo>
                  <a:lnTo>
                    <a:pt x="1117" y="4408"/>
                  </a:lnTo>
                  <a:cubicBezTo>
                    <a:pt x="1148" y="4459"/>
                    <a:pt x="1188" y="4506"/>
                    <a:pt x="1222" y="4557"/>
                  </a:cubicBezTo>
                  <a:lnTo>
                    <a:pt x="1431" y="4854"/>
                  </a:lnTo>
                  <a:cubicBezTo>
                    <a:pt x="1465" y="4905"/>
                    <a:pt x="1506" y="4952"/>
                    <a:pt x="1546" y="4999"/>
                  </a:cubicBezTo>
                  <a:lnTo>
                    <a:pt x="1661" y="5137"/>
                  </a:lnTo>
                  <a:lnTo>
                    <a:pt x="1897" y="5417"/>
                  </a:lnTo>
                  <a:lnTo>
                    <a:pt x="1897" y="5417"/>
                  </a:lnTo>
                  <a:lnTo>
                    <a:pt x="1668" y="5134"/>
                  </a:lnTo>
                  <a:lnTo>
                    <a:pt x="1553" y="4992"/>
                  </a:lnTo>
                  <a:cubicBezTo>
                    <a:pt x="1512" y="4945"/>
                    <a:pt x="1475" y="4897"/>
                    <a:pt x="1445" y="4847"/>
                  </a:cubicBezTo>
                  <a:lnTo>
                    <a:pt x="1239" y="4547"/>
                  </a:lnTo>
                  <a:cubicBezTo>
                    <a:pt x="1205" y="4497"/>
                    <a:pt x="1168" y="4449"/>
                    <a:pt x="1137" y="4395"/>
                  </a:cubicBezTo>
                  <a:lnTo>
                    <a:pt x="1047" y="4237"/>
                  </a:lnTo>
                  <a:lnTo>
                    <a:pt x="868" y="3922"/>
                  </a:lnTo>
                  <a:lnTo>
                    <a:pt x="712" y="3595"/>
                  </a:lnTo>
                  <a:cubicBezTo>
                    <a:pt x="656" y="3487"/>
                    <a:pt x="611" y="3372"/>
                    <a:pt x="571" y="3262"/>
                  </a:cubicBezTo>
                  <a:cubicBezTo>
                    <a:pt x="530" y="3147"/>
                    <a:pt x="477" y="3035"/>
                    <a:pt x="446" y="2921"/>
                  </a:cubicBezTo>
                  <a:cubicBezTo>
                    <a:pt x="287" y="2461"/>
                    <a:pt x="193" y="1986"/>
                    <a:pt x="145" y="1503"/>
                  </a:cubicBezTo>
                  <a:cubicBezTo>
                    <a:pt x="98" y="1027"/>
                    <a:pt x="102" y="535"/>
                    <a:pt x="190" y="69"/>
                  </a:cubicBezTo>
                  <a:lnTo>
                    <a:pt x="193" y="66"/>
                  </a:lnTo>
                  <a:lnTo>
                    <a:pt x="193" y="63"/>
                  </a:lnTo>
                  <a:cubicBezTo>
                    <a:pt x="196" y="35"/>
                    <a:pt x="176" y="5"/>
                    <a:pt x="145" y="2"/>
                  </a:cubicBezTo>
                  <a:cubicBezTo>
                    <a:pt x="142" y="1"/>
                    <a:pt x="138" y="0"/>
                    <a:pt x="134" y="0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0"/>
            <p:cNvSpPr/>
            <p:nvPr/>
          </p:nvSpPr>
          <p:spPr>
            <a:xfrm>
              <a:off x="8038368" y="2592439"/>
              <a:ext cx="115770" cy="610421"/>
            </a:xfrm>
            <a:custGeom>
              <a:avLst/>
              <a:gdLst/>
              <a:ahLst/>
              <a:cxnLst/>
              <a:rect l="l" t="t" r="r" b="b"/>
              <a:pathLst>
                <a:path w="1067" h="5626" extrusionOk="0">
                  <a:moveTo>
                    <a:pt x="242" y="1"/>
                  </a:moveTo>
                  <a:cubicBezTo>
                    <a:pt x="219" y="1"/>
                    <a:pt x="197" y="6"/>
                    <a:pt x="175" y="17"/>
                  </a:cubicBezTo>
                  <a:cubicBezTo>
                    <a:pt x="101" y="54"/>
                    <a:pt x="71" y="144"/>
                    <a:pt x="108" y="219"/>
                  </a:cubicBezTo>
                  <a:cubicBezTo>
                    <a:pt x="229" y="459"/>
                    <a:pt x="388" y="661"/>
                    <a:pt x="523" y="864"/>
                  </a:cubicBezTo>
                  <a:cubicBezTo>
                    <a:pt x="658" y="1063"/>
                    <a:pt x="773" y="1269"/>
                    <a:pt x="800" y="1488"/>
                  </a:cubicBezTo>
                  <a:cubicBezTo>
                    <a:pt x="834" y="1703"/>
                    <a:pt x="762" y="1926"/>
                    <a:pt x="655" y="2139"/>
                  </a:cubicBezTo>
                  <a:cubicBezTo>
                    <a:pt x="547" y="2351"/>
                    <a:pt x="401" y="2554"/>
                    <a:pt x="276" y="2780"/>
                  </a:cubicBezTo>
                  <a:cubicBezTo>
                    <a:pt x="152" y="2999"/>
                    <a:pt x="61" y="3256"/>
                    <a:pt x="33" y="3513"/>
                  </a:cubicBezTo>
                  <a:cubicBezTo>
                    <a:pt x="0" y="3769"/>
                    <a:pt x="21" y="4029"/>
                    <a:pt x="77" y="4278"/>
                  </a:cubicBezTo>
                  <a:cubicBezTo>
                    <a:pt x="192" y="4778"/>
                    <a:pt x="452" y="5223"/>
                    <a:pt x="759" y="5614"/>
                  </a:cubicBezTo>
                  <a:cubicBezTo>
                    <a:pt x="765" y="5622"/>
                    <a:pt x="774" y="5626"/>
                    <a:pt x="781" y="5626"/>
                  </a:cubicBezTo>
                  <a:cubicBezTo>
                    <a:pt x="787" y="5626"/>
                    <a:pt x="792" y="5624"/>
                    <a:pt x="796" y="5621"/>
                  </a:cubicBezTo>
                  <a:cubicBezTo>
                    <a:pt x="810" y="5611"/>
                    <a:pt x="813" y="5594"/>
                    <a:pt x="803" y="5581"/>
                  </a:cubicBezTo>
                  <a:cubicBezTo>
                    <a:pt x="516" y="5179"/>
                    <a:pt x="280" y="4734"/>
                    <a:pt x="192" y="4254"/>
                  </a:cubicBezTo>
                  <a:cubicBezTo>
                    <a:pt x="101" y="3776"/>
                    <a:pt x="169" y="3273"/>
                    <a:pt x="432" y="2868"/>
                  </a:cubicBezTo>
                  <a:cubicBezTo>
                    <a:pt x="557" y="2658"/>
                    <a:pt x="709" y="2463"/>
                    <a:pt x="837" y="2237"/>
                  </a:cubicBezTo>
                  <a:cubicBezTo>
                    <a:pt x="965" y="2014"/>
                    <a:pt x="1066" y="1744"/>
                    <a:pt x="1036" y="1460"/>
                  </a:cubicBezTo>
                  <a:cubicBezTo>
                    <a:pt x="1013" y="1177"/>
                    <a:pt x="881" y="934"/>
                    <a:pt x="749" y="719"/>
                  </a:cubicBezTo>
                  <a:cubicBezTo>
                    <a:pt x="614" y="502"/>
                    <a:pt x="472" y="300"/>
                    <a:pt x="378" y="91"/>
                  </a:cubicBezTo>
                  <a:cubicBezTo>
                    <a:pt x="378" y="87"/>
                    <a:pt x="378" y="87"/>
                    <a:pt x="374" y="84"/>
                  </a:cubicBezTo>
                  <a:cubicBezTo>
                    <a:pt x="348" y="31"/>
                    <a:pt x="296" y="1"/>
                    <a:pt x="242" y="1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0"/>
            <p:cNvSpPr/>
            <p:nvPr/>
          </p:nvSpPr>
          <p:spPr>
            <a:xfrm>
              <a:off x="6027489" y="3011255"/>
              <a:ext cx="2102405" cy="2189421"/>
            </a:xfrm>
            <a:custGeom>
              <a:avLst/>
              <a:gdLst/>
              <a:ahLst/>
              <a:cxnLst/>
              <a:rect l="l" t="t" r="r" b="b"/>
              <a:pathLst>
                <a:path w="19377" h="20179" extrusionOk="0">
                  <a:moveTo>
                    <a:pt x="1121" y="0"/>
                  </a:moveTo>
                  <a:cubicBezTo>
                    <a:pt x="451" y="0"/>
                    <a:pt x="55" y="206"/>
                    <a:pt x="55" y="206"/>
                  </a:cubicBezTo>
                  <a:cubicBezTo>
                    <a:pt x="1" y="4484"/>
                    <a:pt x="1111" y="7265"/>
                    <a:pt x="3352" y="8463"/>
                  </a:cubicBezTo>
                  <a:cubicBezTo>
                    <a:pt x="4182" y="8908"/>
                    <a:pt x="5086" y="9083"/>
                    <a:pt x="5994" y="9083"/>
                  </a:cubicBezTo>
                  <a:cubicBezTo>
                    <a:pt x="6986" y="9083"/>
                    <a:pt x="7985" y="8874"/>
                    <a:pt x="8899" y="8584"/>
                  </a:cubicBezTo>
                  <a:lnTo>
                    <a:pt x="8899" y="8584"/>
                  </a:lnTo>
                  <a:cubicBezTo>
                    <a:pt x="8562" y="9279"/>
                    <a:pt x="8342" y="9927"/>
                    <a:pt x="8396" y="10376"/>
                  </a:cubicBezTo>
                  <a:cubicBezTo>
                    <a:pt x="8555" y="11749"/>
                    <a:pt x="10245" y="15269"/>
                    <a:pt x="10066" y="19666"/>
                  </a:cubicBezTo>
                  <a:cubicBezTo>
                    <a:pt x="10066" y="19666"/>
                    <a:pt x="11996" y="20178"/>
                    <a:pt x="14367" y="20178"/>
                  </a:cubicBezTo>
                  <a:cubicBezTo>
                    <a:pt x="15163" y="20178"/>
                    <a:pt x="16009" y="20120"/>
                    <a:pt x="16849" y="19966"/>
                  </a:cubicBezTo>
                  <a:cubicBezTo>
                    <a:pt x="16849" y="19966"/>
                    <a:pt x="18263" y="10156"/>
                    <a:pt x="18820" y="8723"/>
                  </a:cubicBezTo>
                  <a:cubicBezTo>
                    <a:pt x="19376" y="7292"/>
                    <a:pt x="18901" y="5386"/>
                    <a:pt x="17348" y="5085"/>
                  </a:cubicBezTo>
                  <a:cubicBezTo>
                    <a:pt x="17348" y="5085"/>
                    <a:pt x="13164" y="9785"/>
                    <a:pt x="12078" y="15012"/>
                  </a:cubicBezTo>
                  <a:cubicBezTo>
                    <a:pt x="12078" y="15012"/>
                    <a:pt x="11362" y="10829"/>
                    <a:pt x="11659" y="7379"/>
                  </a:cubicBezTo>
                  <a:cubicBezTo>
                    <a:pt x="12284" y="7035"/>
                    <a:pt x="11676" y="6459"/>
                    <a:pt x="11734" y="6418"/>
                  </a:cubicBezTo>
                  <a:cubicBezTo>
                    <a:pt x="12267" y="6054"/>
                    <a:pt x="12044" y="6141"/>
                    <a:pt x="11680" y="5608"/>
                  </a:cubicBezTo>
                  <a:cubicBezTo>
                    <a:pt x="11488" y="5328"/>
                    <a:pt x="12111" y="4906"/>
                    <a:pt x="12246" y="4609"/>
                  </a:cubicBezTo>
                  <a:cubicBezTo>
                    <a:pt x="12257" y="4589"/>
                    <a:pt x="12267" y="4565"/>
                    <a:pt x="12273" y="4545"/>
                  </a:cubicBezTo>
                  <a:cubicBezTo>
                    <a:pt x="12273" y="4545"/>
                    <a:pt x="12240" y="4540"/>
                    <a:pt x="12183" y="4540"/>
                  </a:cubicBezTo>
                  <a:cubicBezTo>
                    <a:pt x="12060" y="4540"/>
                    <a:pt x="11827" y="4563"/>
                    <a:pt x="11572" y="4710"/>
                  </a:cubicBezTo>
                  <a:cubicBezTo>
                    <a:pt x="11518" y="4734"/>
                    <a:pt x="11467" y="4764"/>
                    <a:pt x="11416" y="4798"/>
                  </a:cubicBezTo>
                  <a:cubicBezTo>
                    <a:pt x="10465" y="5447"/>
                    <a:pt x="8039" y="6752"/>
                    <a:pt x="6016" y="6752"/>
                  </a:cubicBezTo>
                  <a:cubicBezTo>
                    <a:pt x="5449" y="6752"/>
                    <a:pt x="4914" y="6649"/>
                    <a:pt x="4452" y="6401"/>
                  </a:cubicBezTo>
                  <a:cubicBezTo>
                    <a:pt x="2701" y="5459"/>
                    <a:pt x="2363" y="2528"/>
                    <a:pt x="2393" y="232"/>
                  </a:cubicBezTo>
                  <a:cubicBezTo>
                    <a:pt x="1905" y="58"/>
                    <a:pt x="1475" y="0"/>
                    <a:pt x="112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0"/>
            <p:cNvSpPr/>
            <p:nvPr/>
          </p:nvSpPr>
          <p:spPr>
            <a:xfrm>
              <a:off x="7200619" y="3504285"/>
              <a:ext cx="158627" cy="1135886"/>
            </a:xfrm>
            <a:custGeom>
              <a:avLst/>
              <a:gdLst/>
              <a:ahLst/>
              <a:cxnLst/>
              <a:rect l="l" t="t" r="r" b="b"/>
              <a:pathLst>
                <a:path w="1462" h="10469" extrusionOk="0">
                  <a:moveTo>
                    <a:pt x="1461" y="1"/>
                  </a:moveTo>
                  <a:cubicBezTo>
                    <a:pt x="1461" y="1"/>
                    <a:pt x="0" y="1314"/>
                    <a:pt x="64" y="4260"/>
                  </a:cubicBezTo>
                  <a:lnTo>
                    <a:pt x="544" y="4374"/>
                  </a:lnTo>
                  <a:lnTo>
                    <a:pt x="64" y="4523"/>
                  </a:lnTo>
                  <a:cubicBezTo>
                    <a:pt x="64" y="4523"/>
                    <a:pt x="240" y="8194"/>
                    <a:pt x="1266" y="10468"/>
                  </a:cubicBezTo>
                  <a:cubicBezTo>
                    <a:pt x="1266" y="10468"/>
                    <a:pt x="986" y="5511"/>
                    <a:pt x="1070" y="4212"/>
                  </a:cubicBezTo>
                  <a:cubicBezTo>
                    <a:pt x="1151" y="2910"/>
                    <a:pt x="1461" y="1"/>
                    <a:pt x="1461" y="1"/>
                  </a:cubicBez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0"/>
            <p:cNvSpPr/>
            <p:nvPr/>
          </p:nvSpPr>
          <p:spPr>
            <a:xfrm>
              <a:off x="7337875" y="3562985"/>
              <a:ext cx="572012" cy="1077188"/>
            </a:xfrm>
            <a:custGeom>
              <a:avLst/>
              <a:gdLst/>
              <a:ahLst/>
              <a:cxnLst/>
              <a:rect l="l" t="t" r="r" b="b"/>
              <a:pathLst>
                <a:path w="5272" h="9928" extrusionOk="0">
                  <a:moveTo>
                    <a:pt x="5271" y="0"/>
                  </a:moveTo>
                  <a:cubicBezTo>
                    <a:pt x="4786" y="263"/>
                    <a:pt x="3287" y="2281"/>
                    <a:pt x="1975" y="4376"/>
                  </a:cubicBezTo>
                  <a:cubicBezTo>
                    <a:pt x="662" y="6476"/>
                    <a:pt x="1" y="9927"/>
                    <a:pt x="1" y="9927"/>
                  </a:cubicBezTo>
                  <a:cubicBezTo>
                    <a:pt x="844" y="8315"/>
                    <a:pt x="2937" y="4937"/>
                    <a:pt x="2937" y="4937"/>
                  </a:cubicBezTo>
                  <a:lnTo>
                    <a:pt x="2423" y="4697"/>
                  </a:lnTo>
                  <a:lnTo>
                    <a:pt x="3014" y="4602"/>
                  </a:lnTo>
                  <a:cubicBezTo>
                    <a:pt x="4266" y="3017"/>
                    <a:pt x="5271" y="0"/>
                    <a:pt x="5271" y="0"/>
                  </a:cubicBezTo>
                  <a:close/>
                </a:path>
              </a:pathLst>
            </a:custGeom>
            <a:solidFill>
              <a:srgbClr val="DCA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0"/>
            <p:cNvSpPr/>
            <p:nvPr/>
          </p:nvSpPr>
          <p:spPr>
            <a:xfrm>
              <a:off x="7652424" y="3942306"/>
              <a:ext cx="618124" cy="771869"/>
            </a:xfrm>
            <a:custGeom>
              <a:avLst/>
              <a:gdLst/>
              <a:ahLst/>
              <a:cxnLst/>
              <a:rect l="l" t="t" r="r" b="b"/>
              <a:pathLst>
                <a:path w="5697" h="7114" extrusionOk="0">
                  <a:moveTo>
                    <a:pt x="0" y="0"/>
                  </a:moveTo>
                  <a:lnTo>
                    <a:pt x="0" y="7113"/>
                  </a:lnTo>
                  <a:lnTo>
                    <a:pt x="5696" y="7113"/>
                  </a:lnTo>
                  <a:lnTo>
                    <a:pt x="5696" y="0"/>
                  </a:lnTo>
                  <a:close/>
                </a:path>
              </a:pathLst>
            </a:custGeom>
            <a:solidFill>
              <a:srgbClr val="DE53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0"/>
            <p:cNvSpPr/>
            <p:nvPr/>
          </p:nvSpPr>
          <p:spPr>
            <a:xfrm>
              <a:off x="7730003" y="4056883"/>
              <a:ext cx="462861" cy="83871"/>
            </a:xfrm>
            <a:custGeom>
              <a:avLst/>
              <a:gdLst/>
              <a:ahLst/>
              <a:cxnLst/>
              <a:rect l="l" t="t" r="r" b="b"/>
              <a:pathLst>
                <a:path w="4266" h="773" extrusionOk="0">
                  <a:moveTo>
                    <a:pt x="1" y="0"/>
                  </a:moveTo>
                  <a:lnTo>
                    <a:pt x="1" y="773"/>
                  </a:lnTo>
                  <a:lnTo>
                    <a:pt x="4266" y="773"/>
                  </a:lnTo>
                  <a:lnTo>
                    <a:pt x="42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0"/>
            <p:cNvSpPr/>
            <p:nvPr/>
          </p:nvSpPr>
          <p:spPr>
            <a:xfrm>
              <a:off x="7830368" y="4189689"/>
              <a:ext cx="262245" cy="42207"/>
            </a:xfrm>
            <a:custGeom>
              <a:avLst/>
              <a:gdLst/>
              <a:ahLst/>
              <a:cxnLst/>
              <a:rect l="l" t="t" r="r" b="b"/>
              <a:pathLst>
                <a:path w="2417" h="389" extrusionOk="0">
                  <a:moveTo>
                    <a:pt x="0" y="1"/>
                  </a:moveTo>
                  <a:lnTo>
                    <a:pt x="0" y="389"/>
                  </a:lnTo>
                  <a:lnTo>
                    <a:pt x="2416" y="389"/>
                  </a:lnTo>
                  <a:lnTo>
                    <a:pt x="24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0"/>
            <p:cNvSpPr/>
            <p:nvPr/>
          </p:nvSpPr>
          <p:spPr>
            <a:xfrm>
              <a:off x="7577015" y="4287883"/>
              <a:ext cx="312046" cy="275047"/>
            </a:xfrm>
            <a:custGeom>
              <a:avLst/>
              <a:gdLst/>
              <a:ahLst/>
              <a:cxnLst/>
              <a:rect l="l" t="t" r="r" b="b"/>
              <a:pathLst>
                <a:path w="2876" h="2535" extrusionOk="0">
                  <a:moveTo>
                    <a:pt x="1016" y="1"/>
                  </a:moveTo>
                  <a:cubicBezTo>
                    <a:pt x="875" y="1"/>
                    <a:pt x="734" y="13"/>
                    <a:pt x="601" y="47"/>
                  </a:cubicBezTo>
                  <a:cubicBezTo>
                    <a:pt x="482" y="78"/>
                    <a:pt x="345" y="156"/>
                    <a:pt x="358" y="277"/>
                  </a:cubicBezTo>
                  <a:cubicBezTo>
                    <a:pt x="365" y="351"/>
                    <a:pt x="429" y="415"/>
                    <a:pt x="422" y="489"/>
                  </a:cubicBezTo>
                  <a:cubicBezTo>
                    <a:pt x="405" y="617"/>
                    <a:pt x="206" y="631"/>
                    <a:pt x="152" y="749"/>
                  </a:cubicBezTo>
                  <a:cubicBezTo>
                    <a:pt x="88" y="888"/>
                    <a:pt x="270" y="1043"/>
                    <a:pt x="219" y="1188"/>
                  </a:cubicBezTo>
                  <a:cubicBezTo>
                    <a:pt x="186" y="1273"/>
                    <a:pt x="82" y="1313"/>
                    <a:pt x="51" y="1397"/>
                  </a:cubicBezTo>
                  <a:cubicBezTo>
                    <a:pt x="1" y="1539"/>
                    <a:pt x="193" y="1660"/>
                    <a:pt x="199" y="1812"/>
                  </a:cubicBezTo>
                  <a:cubicBezTo>
                    <a:pt x="203" y="1954"/>
                    <a:pt x="51" y="2062"/>
                    <a:pt x="57" y="2204"/>
                  </a:cubicBezTo>
                  <a:cubicBezTo>
                    <a:pt x="61" y="2369"/>
                    <a:pt x="253" y="2430"/>
                    <a:pt x="385" y="2464"/>
                  </a:cubicBezTo>
                  <a:cubicBezTo>
                    <a:pt x="594" y="2517"/>
                    <a:pt x="834" y="2511"/>
                    <a:pt x="1049" y="2525"/>
                  </a:cubicBezTo>
                  <a:cubicBezTo>
                    <a:pt x="1121" y="2530"/>
                    <a:pt x="1193" y="2535"/>
                    <a:pt x="1266" y="2535"/>
                  </a:cubicBezTo>
                  <a:cubicBezTo>
                    <a:pt x="1405" y="2535"/>
                    <a:pt x="1542" y="2517"/>
                    <a:pt x="1664" y="2450"/>
                  </a:cubicBezTo>
                  <a:cubicBezTo>
                    <a:pt x="1782" y="2383"/>
                    <a:pt x="1873" y="2274"/>
                    <a:pt x="1981" y="2190"/>
                  </a:cubicBezTo>
                  <a:cubicBezTo>
                    <a:pt x="2102" y="2092"/>
                    <a:pt x="2244" y="2028"/>
                    <a:pt x="2396" y="1998"/>
                  </a:cubicBezTo>
                  <a:cubicBezTo>
                    <a:pt x="2531" y="1971"/>
                    <a:pt x="2686" y="1967"/>
                    <a:pt x="2784" y="1869"/>
                  </a:cubicBezTo>
                  <a:cubicBezTo>
                    <a:pt x="2862" y="1785"/>
                    <a:pt x="2876" y="1660"/>
                    <a:pt x="2876" y="1545"/>
                  </a:cubicBezTo>
                  <a:cubicBezTo>
                    <a:pt x="2876" y="1424"/>
                    <a:pt x="2865" y="1293"/>
                    <a:pt x="2790" y="1195"/>
                  </a:cubicBezTo>
                  <a:cubicBezTo>
                    <a:pt x="2727" y="1111"/>
                    <a:pt x="2629" y="1063"/>
                    <a:pt x="2544" y="1002"/>
                  </a:cubicBezTo>
                  <a:cubicBezTo>
                    <a:pt x="2305" y="827"/>
                    <a:pt x="2170" y="536"/>
                    <a:pt x="1974" y="321"/>
                  </a:cubicBezTo>
                  <a:cubicBezTo>
                    <a:pt x="1907" y="246"/>
                    <a:pt x="1829" y="179"/>
                    <a:pt x="1734" y="128"/>
                  </a:cubicBezTo>
                  <a:cubicBezTo>
                    <a:pt x="1616" y="64"/>
                    <a:pt x="1482" y="38"/>
                    <a:pt x="1347" y="21"/>
                  </a:cubicBezTo>
                  <a:cubicBezTo>
                    <a:pt x="1239" y="9"/>
                    <a:pt x="1127" y="1"/>
                    <a:pt x="1016" y="1"/>
                  </a:cubicBezTo>
                  <a:close/>
                </a:path>
              </a:pathLst>
            </a:custGeom>
            <a:solidFill>
              <a:srgbClr val="D787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0"/>
            <p:cNvSpPr/>
            <p:nvPr/>
          </p:nvSpPr>
          <p:spPr>
            <a:xfrm>
              <a:off x="7794888" y="3604107"/>
              <a:ext cx="814726" cy="1001672"/>
            </a:xfrm>
            <a:custGeom>
              <a:avLst/>
              <a:gdLst/>
              <a:ahLst/>
              <a:cxnLst/>
              <a:rect l="l" t="t" r="r" b="b"/>
              <a:pathLst>
                <a:path w="7509" h="9232" extrusionOk="0">
                  <a:moveTo>
                    <a:pt x="1755" y="0"/>
                  </a:moveTo>
                  <a:cubicBezTo>
                    <a:pt x="1560" y="0"/>
                    <a:pt x="1393" y="181"/>
                    <a:pt x="1127" y="468"/>
                  </a:cubicBezTo>
                  <a:cubicBezTo>
                    <a:pt x="689" y="940"/>
                    <a:pt x="139" y="1521"/>
                    <a:pt x="611" y="1959"/>
                  </a:cubicBezTo>
                  <a:cubicBezTo>
                    <a:pt x="625" y="1973"/>
                    <a:pt x="1097" y="2415"/>
                    <a:pt x="1748" y="3117"/>
                  </a:cubicBezTo>
                  <a:lnTo>
                    <a:pt x="4383" y="3117"/>
                  </a:lnTo>
                  <a:lnTo>
                    <a:pt x="4383" y="6464"/>
                  </a:lnTo>
                  <a:cubicBezTo>
                    <a:pt x="4451" y="6572"/>
                    <a:pt x="4518" y="6681"/>
                    <a:pt x="4582" y="6788"/>
                  </a:cubicBezTo>
                  <a:cubicBezTo>
                    <a:pt x="4518" y="6795"/>
                    <a:pt x="4454" y="6805"/>
                    <a:pt x="4383" y="6812"/>
                  </a:cubicBezTo>
                  <a:cubicBezTo>
                    <a:pt x="3995" y="6860"/>
                    <a:pt x="3539" y="6893"/>
                    <a:pt x="3024" y="6893"/>
                  </a:cubicBezTo>
                  <a:cubicBezTo>
                    <a:pt x="2342" y="6893"/>
                    <a:pt x="1557" y="6835"/>
                    <a:pt x="689" y="6673"/>
                  </a:cubicBezTo>
                  <a:cubicBezTo>
                    <a:pt x="689" y="6673"/>
                    <a:pt x="0" y="7392"/>
                    <a:pt x="263" y="8972"/>
                  </a:cubicBezTo>
                  <a:cubicBezTo>
                    <a:pt x="1282" y="9160"/>
                    <a:pt x="2213" y="9232"/>
                    <a:pt x="3030" y="9232"/>
                  </a:cubicBezTo>
                  <a:cubicBezTo>
                    <a:pt x="5267" y="9232"/>
                    <a:pt x="6654" y="8708"/>
                    <a:pt x="6732" y="8678"/>
                  </a:cubicBezTo>
                  <a:cubicBezTo>
                    <a:pt x="7026" y="8563"/>
                    <a:pt x="7261" y="8333"/>
                    <a:pt x="7387" y="8043"/>
                  </a:cubicBezTo>
                  <a:cubicBezTo>
                    <a:pt x="7508" y="7749"/>
                    <a:pt x="7508" y="7419"/>
                    <a:pt x="7383" y="7129"/>
                  </a:cubicBezTo>
                  <a:cubicBezTo>
                    <a:pt x="5949" y="3758"/>
                    <a:pt x="2358" y="390"/>
                    <a:pt x="2207" y="249"/>
                  </a:cubicBezTo>
                  <a:cubicBezTo>
                    <a:pt x="2021" y="76"/>
                    <a:pt x="1882" y="0"/>
                    <a:pt x="17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0"/>
            <p:cNvSpPr/>
            <p:nvPr/>
          </p:nvSpPr>
          <p:spPr>
            <a:xfrm>
              <a:off x="7794888" y="4328137"/>
              <a:ext cx="188682" cy="268429"/>
            </a:xfrm>
            <a:custGeom>
              <a:avLst/>
              <a:gdLst/>
              <a:ahLst/>
              <a:cxnLst/>
              <a:rect l="l" t="t" r="r" b="b"/>
              <a:pathLst>
                <a:path w="1739" h="2474" extrusionOk="0">
                  <a:moveTo>
                    <a:pt x="689" y="0"/>
                  </a:moveTo>
                  <a:cubicBezTo>
                    <a:pt x="689" y="0"/>
                    <a:pt x="0" y="719"/>
                    <a:pt x="263" y="2299"/>
                  </a:cubicBezTo>
                  <a:cubicBezTo>
                    <a:pt x="675" y="2376"/>
                    <a:pt x="1070" y="2433"/>
                    <a:pt x="1451" y="2473"/>
                  </a:cubicBezTo>
                  <a:cubicBezTo>
                    <a:pt x="1400" y="1536"/>
                    <a:pt x="1600" y="645"/>
                    <a:pt x="1738" y="152"/>
                  </a:cubicBezTo>
                  <a:cubicBezTo>
                    <a:pt x="1404" y="115"/>
                    <a:pt x="1053" y="68"/>
                    <a:pt x="689" y="0"/>
                  </a:cubicBezTo>
                  <a:close/>
                </a:path>
              </a:pathLst>
            </a:custGeom>
            <a:solidFill>
              <a:srgbClr val="CD8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0"/>
            <p:cNvSpPr/>
            <p:nvPr/>
          </p:nvSpPr>
          <p:spPr>
            <a:xfrm>
              <a:off x="7501931" y="2543613"/>
              <a:ext cx="248790" cy="87994"/>
            </a:xfrm>
            <a:custGeom>
              <a:avLst/>
              <a:gdLst/>
              <a:ahLst/>
              <a:cxnLst/>
              <a:rect l="l" t="t" r="r" b="b"/>
              <a:pathLst>
                <a:path w="2293" h="811" extrusionOk="0">
                  <a:moveTo>
                    <a:pt x="763" y="1"/>
                  </a:moveTo>
                  <a:cubicBezTo>
                    <a:pt x="676" y="1"/>
                    <a:pt x="590" y="10"/>
                    <a:pt x="506" y="28"/>
                  </a:cubicBezTo>
                  <a:cubicBezTo>
                    <a:pt x="422" y="45"/>
                    <a:pt x="335" y="68"/>
                    <a:pt x="254" y="102"/>
                  </a:cubicBezTo>
                  <a:cubicBezTo>
                    <a:pt x="213" y="116"/>
                    <a:pt x="173" y="132"/>
                    <a:pt x="135" y="152"/>
                  </a:cubicBezTo>
                  <a:lnTo>
                    <a:pt x="75" y="180"/>
                  </a:lnTo>
                  <a:lnTo>
                    <a:pt x="48" y="193"/>
                  </a:lnTo>
                  <a:lnTo>
                    <a:pt x="34" y="197"/>
                  </a:lnTo>
                  <a:lnTo>
                    <a:pt x="33" y="198"/>
                  </a:lnTo>
                  <a:lnTo>
                    <a:pt x="33" y="198"/>
                  </a:lnTo>
                  <a:cubicBezTo>
                    <a:pt x="30" y="197"/>
                    <a:pt x="27" y="196"/>
                    <a:pt x="23" y="196"/>
                  </a:cubicBezTo>
                  <a:cubicBezTo>
                    <a:pt x="21" y="196"/>
                    <a:pt x="19" y="196"/>
                    <a:pt x="17" y="197"/>
                  </a:cubicBezTo>
                  <a:cubicBezTo>
                    <a:pt x="7" y="203"/>
                    <a:pt x="0" y="217"/>
                    <a:pt x="4" y="227"/>
                  </a:cubicBezTo>
                  <a:cubicBezTo>
                    <a:pt x="17" y="247"/>
                    <a:pt x="28" y="241"/>
                    <a:pt x="31" y="244"/>
                  </a:cubicBezTo>
                  <a:lnTo>
                    <a:pt x="45" y="244"/>
                  </a:lnTo>
                  <a:lnTo>
                    <a:pt x="61" y="241"/>
                  </a:lnTo>
                  <a:lnTo>
                    <a:pt x="95" y="233"/>
                  </a:lnTo>
                  <a:lnTo>
                    <a:pt x="159" y="217"/>
                  </a:lnTo>
                  <a:cubicBezTo>
                    <a:pt x="199" y="207"/>
                    <a:pt x="240" y="200"/>
                    <a:pt x="280" y="190"/>
                  </a:cubicBezTo>
                  <a:cubicBezTo>
                    <a:pt x="361" y="177"/>
                    <a:pt x="442" y="163"/>
                    <a:pt x="523" y="156"/>
                  </a:cubicBezTo>
                  <a:cubicBezTo>
                    <a:pt x="551" y="155"/>
                    <a:pt x="578" y="155"/>
                    <a:pt x="605" y="155"/>
                  </a:cubicBezTo>
                  <a:cubicBezTo>
                    <a:pt x="741" y="155"/>
                    <a:pt x="872" y="171"/>
                    <a:pt x="1000" y="210"/>
                  </a:cubicBezTo>
                  <a:cubicBezTo>
                    <a:pt x="1148" y="258"/>
                    <a:pt x="1286" y="335"/>
                    <a:pt x="1408" y="436"/>
                  </a:cubicBezTo>
                  <a:cubicBezTo>
                    <a:pt x="1532" y="534"/>
                    <a:pt x="1644" y="652"/>
                    <a:pt x="1749" y="777"/>
                  </a:cubicBezTo>
                  <a:lnTo>
                    <a:pt x="1758" y="790"/>
                  </a:lnTo>
                  <a:cubicBezTo>
                    <a:pt x="1769" y="800"/>
                    <a:pt x="1782" y="807"/>
                    <a:pt x="1796" y="807"/>
                  </a:cubicBezTo>
                  <a:cubicBezTo>
                    <a:pt x="1813" y="809"/>
                    <a:pt x="1830" y="810"/>
                    <a:pt x="1846" y="810"/>
                  </a:cubicBezTo>
                  <a:cubicBezTo>
                    <a:pt x="1888" y="810"/>
                    <a:pt x="1926" y="805"/>
                    <a:pt x="1968" y="797"/>
                  </a:cubicBezTo>
                  <a:cubicBezTo>
                    <a:pt x="2022" y="784"/>
                    <a:pt x="2076" y="764"/>
                    <a:pt x="2123" y="733"/>
                  </a:cubicBezTo>
                  <a:cubicBezTo>
                    <a:pt x="2171" y="703"/>
                    <a:pt x="2211" y="658"/>
                    <a:pt x="2238" y="608"/>
                  </a:cubicBezTo>
                  <a:cubicBezTo>
                    <a:pt x="2268" y="561"/>
                    <a:pt x="2281" y="507"/>
                    <a:pt x="2288" y="456"/>
                  </a:cubicBezTo>
                  <a:cubicBezTo>
                    <a:pt x="2292" y="446"/>
                    <a:pt x="2285" y="433"/>
                    <a:pt x="2272" y="429"/>
                  </a:cubicBezTo>
                  <a:cubicBezTo>
                    <a:pt x="2261" y="429"/>
                    <a:pt x="2247" y="436"/>
                    <a:pt x="2244" y="446"/>
                  </a:cubicBezTo>
                  <a:cubicBezTo>
                    <a:pt x="2227" y="493"/>
                    <a:pt x="2211" y="537"/>
                    <a:pt x="2180" y="571"/>
                  </a:cubicBezTo>
                  <a:cubicBezTo>
                    <a:pt x="2154" y="605"/>
                    <a:pt x="2116" y="632"/>
                    <a:pt x="2076" y="649"/>
                  </a:cubicBezTo>
                  <a:cubicBezTo>
                    <a:pt x="2039" y="666"/>
                    <a:pt x="1995" y="675"/>
                    <a:pt x="1951" y="679"/>
                  </a:cubicBezTo>
                  <a:cubicBezTo>
                    <a:pt x="1920" y="679"/>
                    <a:pt x="1886" y="677"/>
                    <a:pt x="1856" y="673"/>
                  </a:cubicBezTo>
                  <a:lnTo>
                    <a:pt x="1856" y="673"/>
                  </a:lnTo>
                  <a:cubicBezTo>
                    <a:pt x="1770" y="530"/>
                    <a:pt x="1664" y="393"/>
                    <a:pt x="1532" y="284"/>
                  </a:cubicBezTo>
                  <a:cubicBezTo>
                    <a:pt x="1394" y="166"/>
                    <a:pt x="1225" y="79"/>
                    <a:pt x="1046" y="35"/>
                  </a:cubicBezTo>
                  <a:cubicBezTo>
                    <a:pt x="953" y="12"/>
                    <a:pt x="858" y="1"/>
                    <a:pt x="763" y="1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0"/>
            <p:cNvSpPr/>
            <p:nvPr/>
          </p:nvSpPr>
          <p:spPr>
            <a:xfrm>
              <a:off x="7343083" y="2510195"/>
              <a:ext cx="98193" cy="161665"/>
            </a:xfrm>
            <a:custGeom>
              <a:avLst/>
              <a:gdLst/>
              <a:ahLst/>
              <a:cxnLst/>
              <a:rect l="l" t="t" r="r" b="b"/>
              <a:pathLst>
                <a:path w="905" h="1490" extrusionOk="0">
                  <a:moveTo>
                    <a:pt x="787" y="1"/>
                  </a:moveTo>
                  <a:cubicBezTo>
                    <a:pt x="642" y="1"/>
                    <a:pt x="403" y="277"/>
                    <a:pt x="338" y="346"/>
                  </a:cubicBezTo>
                  <a:cubicBezTo>
                    <a:pt x="162" y="521"/>
                    <a:pt x="10" y="744"/>
                    <a:pt x="3" y="991"/>
                  </a:cubicBezTo>
                  <a:cubicBezTo>
                    <a:pt x="0" y="1235"/>
                    <a:pt x="191" y="1490"/>
                    <a:pt x="431" y="1490"/>
                  </a:cubicBezTo>
                  <a:cubicBezTo>
                    <a:pt x="436" y="1490"/>
                    <a:pt x="441" y="1490"/>
                    <a:pt x="445" y="1490"/>
                  </a:cubicBezTo>
                  <a:cubicBezTo>
                    <a:pt x="621" y="1480"/>
                    <a:pt x="769" y="1341"/>
                    <a:pt x="837" y="1176"/>
                  </a:cubicBezTo>
                  <a:cubicBezTo>
                    <a:pt x="905" y="1014"/>
                    <a:pt x="901" y="832"/>
                    <a:pt x="888" y="653"/>
                  </a:cubicBezTo>
                  <a:cubicBezTo>
                    <a:pt x="881" y="562"/>
                    <a:pt x="901" y="59"/>
                    <a:pt x="837" y="15"/>
                  </a:cubicBezTo>
                  <a:cubicBezTo>
                    <a:pt x="822" y="5"/>
                    <a:pt x="805" y="1"/>
                    <a:pt x="787" y="1"/>
                  </a:cubicBezTo>
                  <a:close/>
                </a:path>
              </a:pathLst>
            </a:custGeom>
            <a:solidFill>
              <a:srgbClr val="CE63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0"/>
            <p:cNvSpPr/>
            <p:nvPr/>
          </p:nvSpPr>
          <p:spPr>
            <a:xfrm>
              <a:off x="7137254" y="2371855"/>
              <a:ext cx="226331" cy="118916"/>
            </a:xfrm>
            <a:custGeom>
              <a:avLst/>
              <a:gdLst/>
              <a:ahLst/>
              <a:cxnLst/>
              <a:rect l="l" t="t" r="r" b="b"/>
              <a:pathLst>
                <a:path w="2086" h="1096" extrusionOk="0">
                  <a:moveTo>
                    <a:pt x="2060" y="1053"/>
                  </a:moveTo>
                  <a:cubicBezTo>
                    <a:pt x="2060" y="1053"/>
                    <a:pt x="2061" y="1053"/>
                    <a:pt x="2062" y="1053"/>
                  </a:cubicBezTo>
                  <a:lnTo>
                    <a:pt x="2062" y="1053"/>
                  </a:lnTo>
                  <a:cubicBezTo>
                    <a:pt x="2058" y="1053"/>
                    <a:pt x="2053" y="1055"/>
                    <a:pt x="2049" y="1057"/>
                  </a:cubicBezTo>
                  <a:cubicBezTo>
                    <a:pt x="2054" y="1054"/>
                    <a:pt x="2057" y="1053"/>
                    <a:pt x="2060" y="1053"/>
                  </a:cubicBezTo>
                  <a:close/>
                  <a:moveTo>
                    <a:pt x="64" y="0"/>
                  </a:moveTo>
                  <a:cubicBezTo>
                    <a:pt x="57" y="0"/>
                    <a:pt x="51" y="4"/>
                    <a:pt x="48" y="11"/>
                  </a:cubicBezTo>
                  <a:cubicBezTo>
                    <a:pt x="25" y="62"/>
                    <a:pt x="8" y="112"/>
                    <a:pt x="4" y="167"/>
                  </a:cubicBezTo>
                  <a:cubicBezTo>
                    <a:pt x="0" y="224"/>
                    <a:pt x="8" y="282"/>
                    <a:pt x="31" y="332"/>
                  </a:cubicBezTo>
                  <a:cubicBezTo>
                    <a:pt x="55" y="386"/>
                    <a:pt x="89" y="433"/>
                    <a:pt x="126" y="474"/>
                  </a:cubicBezTo>
                  <a:cubicBezTo>
                    <a:pt x="166" y="514"/>
                    <a:pt x="207" y="548"/>
                    <a:pt x="260" y="578"/>
                  </a:cubicBezTo>
                  <a:cubicBezTo>
                    <a:pt x="270" y="583"/>
                    <a:pt x="281" y="587"/>
                    <a:pt x="292" y="587"/>
                  </a:cubicBezTo>
                  <a:cubicBezTo>
                    <a:pt x="296" y="587"/>
                    <a:pt x="300" y="586"/>
                    <a:pt x="304" y="585"/>
                  </a:cubicBezTo>
                  <a:lnTo>
                    <a:pt x="318" y="578"/>
                  </a:lnTo>
                  <a:cubicBezTo>
                    <a:pt x="476" y="534"/>
                    <a:pt x="632" y="497"/>
                    <a:pt x="790" y="484"/>
                  </a:cubicBezTo>
                  <a:cubicBezTo>
                    <a:pt x="829" y="481"/>
                    <a:pt x="868" y="479"/>
                    <a:pt x="908" y="479"/>
                  </a:cubicBezTo>
                  <a:cubicBezTo>
                    <a:pt x="1026" y="479"/>
                    <a:pt x="1144" y="495"/>
                    <a:pt x="1256" y="528"/>
                  </a:cubicBezTo>
                  <a:cubicBezTo>
                    <a:pt x="1408" y="572"/>
                    <a:pt x="1550" y="646"/>
                    <a:pt x="1681" y="747"/>
                  </a:cubicBezTo>
                  <a:cubicBezTo>
                    <a:pt x="1746" y="794"/>
                    <a:pt x="1806" y="852"/>
                    <a:pt x="1863" y="909"/>
                  </a:cubicBezTo>
                  <a:cubicBezTo>
                    <a:pt x="1894" y="939"/>
                    <a:pt x="1920" y="970"/>
                    <a:pt x="1951" y="1000"/>
                  </a:cubicBezTo>
                  <a:lnTo>
                    <a:pt x="1995" y="1047"/>
                  </a:lnTo>
                  <a:lnTo>
                    <a:pt x="2018" y="1071"/>
                  </a:lnTo>
                  <a:lnTo>
                    <a:pt x="2032" y="1084"/>
                  </a:lnTo>
                  <a:cubicBezTo>
                    <a:pt x="2035" y="1087"/>
                    <a:pt x="2035" y="1087"/>
                    <a:pt x="2042" y="1091"/>
                  </a:cubicBezTo>
                  <a:cubicBezTo>
                    <a:pt x="2044" y="1091"/>
                    <a:pt x="2048" y="1096"/>
                    <a:pt x="2056" y="1096"/>
                  </a:cubicBezTo>
                  <a:cubicBezTo>
                    <a:pt x="2061" y="1096"/>
                    <a:pt x="2066" y="1095"/>
                    <a:pt x="2073" y="1091"/>
                  </a:cubicBezTo>
                  <a:cubicBezTo>
                    <a:pt x="2082" y="1084"/>
                    <a:pt x="2086" y="1071"/>
                    <a:pt x="2079" y="1061"/>
                  </a:cubicBezTo>
                  <a:cubicBezTo>
                    <a:pt x="2076" y="1055"/>
                    <a:pt x="2070" y="1053"/>
                    <a:pt x="2064" y="1053"/>
                  </a:cubicBezTo>
                  <a:lnTo>
                    <a:pt x="2064" y="1053"/>
                  </a:lnTo>
                  <a:lnTo>
                    <a:pt x="2062" y="1051"/>
                  </a:lnTo>
                  <a:lnTo>
                    <a:pt x="2056" y="1040"/>
                  </a:lnTo>
                  <a:lnTo>
                    <a:pt x="2042" y="1014"/>
                  </a:lnTo>
                  <a:lnTo>
                    <a:pt x="2009" y="959"/>
                  </a:lnTo>
                  <a:cubicBezTo>
                    <a:pt x="1984" y="922"/>
                    <a:pt x="1961" y="885"/>
                    <a:pt x="1937" y="849"/>
                  </a:cubicBezTo>
                  <a:cubicBezTo>
                    <a:pt x="1887" y="777"/>
                    <a:pt x="1830" y="710"/>
                    <a:pt x="1766" y="646"/>
                  </a:cubicBezTo>
                  <a:cubicBezTo>
                    <a:pt x="1640" y="521"/>
                    <a:pt x="1486" y="416"/>
                    <a:pt x="1313" y="355"/>
                  </a:cubicBezTo>
                  <a:cubicBezTo>
                    <a:pt x="1184" y="307"/>
                    <a:pt x="1045" y="284"/>
                    <a:pt x="908" y="284"/>
                  </a:cubicBezTo>
                  <a:cubicBezTo>
                    <a:pt x="863" y="284"/>
                    <a:pt x="818" y="286"/>
                    <a:pt x="774" y="291"/>
                  </a:cubicBezTo>
                  <a:cubicBezTo>
                    <a:pt x="601" y="307"/>
                    <a:pt x="437" y="360"/>
                    <a:pt x="287" y="435"/>
                  </a:cubicBezTo>
                  <a:lnTo>
                    <a:pt x="287" y="435"/>
                  </a:lnTo>
                  <a:cubicBezTo>
                    <a:pt x="260" y="422"/>
                    <a:pt x="231" y="403"/>
                    <a:pt x="207" y="386"/>
                  </a:cubicBezTo>
                  <a:cubicBezTo>
                    <a:pt x="170" y="359"/>
                    <a:pt x="139" y="329"/>
                    <a:pt x="115" y="291"/>
                  </a:cubicBezTo>
                  <a:cubicBezTo>
                    <a:pt x="92" y="254"/>
                    <a:pt x="78" y="210"/>
                    <a:pt x="75" y="167"/>
                  </a:cubicBezTo>
                  <a:cubicBezTo>
                    <a:pt x="68" y="123"/>
                    <a:pt x="78" y="75"/>
                    <a:pt x="89" y="28"/>
                  </a:cubicBezTo>
                  <a:cubicBezTo>
                    <a:pt x="92" y="14"/>
                    <a:pt x="85" y="1"/>
                    <a:pt x="72" y="1"/>
                  </a:cubicBezTo>
                  <a:cubicBezTo>
                    <a:pt x="69" y="1"/>
                    <a:pt x="66" y="0"/>
                    <a:pt x="64" y="0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0"/>
            <p:cNvSpPr/>
            <p:nvPr/>
          </p:nvSpPr>
          <p:spPr>
            <a:xfrm>
              <a:off x="7270169" y="2697034"/>
              <a:ext cx="308682" cy="89621"/>
            </a:xfrm>
            <a:custGeom>
              <a:avLst/>
              <a:gdLst/>
              <a:ahLst/>
              <a:cxnLst/>
              <a:rect l="l" t="t" r="r" b="b"/>
              <a:pathLst>
                <a:path w="2845" h="826" extrusionOk="0">
                  <a:moveTo>
                    <a:pt x="26" y="0"/>
                  </a:moveTo>
                  <a:cubicBezTo>
                    <a:pt x="20" y="0"/>
                    <a:pt x="14" y="2"/>
                    <a:pt x="10" y="7"/>
                  </a:cubicBezTo>
                  <a:cubicBezTo>
                    <a:pt x="1" y="14"/>
                    <a:pt x="1" y="28"/>
                    <a:pt x="7" y="38"/>
                  </a:cubicBezTo>
                  <a:cubicBezTo>
                    <a:pt x="156" y="254"/>
                    <a:pt x="348" y="446"/>
                    <a:pt x="574" y="585"/>
                  </a:cubicBezTo>
                  <a:cubicBezTo>
                    <a:pt x="804" y="722"/>
                    <a:pt x="1070" y="803"/>
                    <a:pt x="1337" y="820"/>
                  </a:cubicBezTo>
                  <a:cubicBezTo>
                    <a:pt x="1383" y="824"/>
                    <a:pt x="1429" y="826"/>
                    <a:pt x="1475" y="826"/>
                  </a:cubicBezTo>
                  <a:cubicBezTo>
                    <a:pt x="1698" y="826"/>
                    <a:pt x="1916" y="786"/>
                    <a:pt x="2126" y="719"/>
                  </a:cubicBezTo>
                  <a:cubicBezTo>
                    <a:pt x="2379" y="638"/>
                    <a:pt x="2619" y="524"/>
                    <a:pt x="2832" y="369"/>
                  </a:cubicBezTo>
                  <a:cubicBezTo>
                    <a:pt x="2845" y="362"/>
                    <a:pt x="2845" y="345"/>
                    <a:pt x="2838" y="335"/>
                  </a:cubicBezTo>
                  <a:cubicBezTo>
                    <a:pt x="2834" y="328"/>
                    <a:pt x="2827" y="325"/>
                    <a:pt x="2819" y="325"/>
                  </a:cubicBezTo>
                  <a:cubicBezTo>
                    <a:pt x="2814" y="325"/>
                    <a:pt x="2809" y="326"/>
                    <a:pt x="2804" y="328"/>
                  </a:cubicBezTo>
                  <a:cubicBezTo>
                    <a:pt x="2693" y="389"/>
                    <a:pt x="2575" y="443"/>
                    <a:pt x="2457" y="490"/>
                  </a:cubicBezTo>
                  <a:cubicBezTo>
                    <a:pt x="2339" y="537"/>
                    <a:pt x="2217" y="577"/>
                    <a:pt x="2092" y="608"/>
                  </a:cubicBezTo>
                  <a:cubicBezTo>
                    <a:pt x="1894" y="660"/>
                    <a:pt x="1690" y="695"/>
                    <a:pt x="1486" y="695"/>
                  </a:cubicBezTo>
                  <a:cubicBezTo>
                    <a:pt x="1439" y="695"/>
                    <a:pt x="1393" y="693"/>
                    <a:pt x="1347" y="689"/>
                  </a:cubicBezTo>
                  <a:cubicBezTo>
                    <a:pt x="1097" y="675"/>
                    <a:pt x="851" y="605"/>
                    <a:pt x="631" y="487"/>
                  </a:cubicBezTo>
                  <a:cubicBezTo>
                    <a:pt x="521" y="426"/>
                    <a:pt x="415" y="358"/>
                    <a:pt x="318" y="274"/>
                  </a:cubicBezTo>
                  <a:cubicBezTo>
                    <a:pt x="220" y="196"/>
                    <a:pt x="132" y="102"/>
                    <a:pt x="44" y="7"/>
                  </a:cubicBezTo>
                  <a:cubicBezTo>
                    <a:pt x="39" y="2"/>
                    <a:pt x="33" y="0"/>
                    <a:pt x="26" y="0"/>
                  </a:cubicBezTo>
                  <a:close/>
                </a:path>
              </a:pathLst>
            </a:custGeom>
            <a:solidFill>
              <a:srgbClr val="3F2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47;p36"/>
          <p:cNvSpPr txBox="1">
            <a:spLocks noGrp="1"/>
          </p:cNvSpPr>
          <p:nvPr>
            <p:ph type="title"/>
          </p:nvPr>
        </p:nvSpPr>
        <p:spPr>
          <a:xfrm>
            <a:off x="352055" y="257772"/>
            <a:ext cx="8594237" cy="75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ORANG TUA MENJADI FASILITATOR DALAM PEMBELAJARAN DI RUMAH</a:t>
            </a:r>
            <a:endParaRPr lang="en-US" sz="32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968512" y="4892167"/>
            <a:ext cx="35013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>
                <a:solidFill>
                  <a:srgbClr val="8C3AE6"/>
                </a:solidFill>
              </a:rPr>
              <a:t>Sumber</a:t>
            </a:r>
            <a:r>
              <a:rPr lang="en-US" sz="1050" dirty="0" smtClean="0">
                <a:solidFill>
                  <a:srgbClr val="8C3AE6"/>
                </a:solidFill>
              </a:rPr>
              <a:t> : Prof</a:t>
            </a:r>
            <a:r>
              <a:rPr lang="en-US" sz="1050" dirty="0">
                <a:solidFill>
                  <a:srgbClr val="8C3AE6"/>
                </a:solidFill>
              </a:rPr>
              <a:t>. Dr. </a:t>
            </a:r>
            <a:r>
              <a:rPr lang="en-US" sz="1050" dirty="0" err="1">
                <a:solidFill>
                  <a:srgbClr val="8C3AE6"/>
                </a:solidFill>
              </a:rPr>
              <a:t>Dinn</a:t>
            </a:r>
            <a:r>
              <a:rPr lang="en-US" sz="1050" dirty="0">
                <a:solidFill>
                  <a:srgbClr val="8C3AE6"/>
                </a:solidFill>
              </a:rPr>
              <a:t> </a:t>
            </a:r>
            <a:r>
              <a:rPr lang="en-US" sz="1050" dirty="0" err="1" smtClean="0">
                <a:solidFill>
                  <a:srgbClr val="8C3AE6"/>
                </a:solidFill>
              </a:rPr>
              <a:t>Wahyudin,MA</a:t>
            </a:r>
            <a:r>
              <a:rPr lang="en-US" sz="1050" dirty="0" smtClean="0">
                <a:solidFill>
                  <a:srgbClr val="8C3AE6"/>
                </a:solidFill>
              </a:rPr>
              <a:t> (2020)</a:t>
            </a:r>
            <a:endParaRPr lang="en-US" sz="1050" dirty="0">
              <a:solidFill>
                <a:srgbClr val="8C3A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9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2"/>
          <p:cNvSpPr txBox="1">
            <a:spLocks noGrp="1"/>
          </p:cNvSpPr>
          <p:nvPr>
            <p:ph type="body" idx="1"/>
          </p:nvPr>
        </p:nvSpPr>
        <p:spPr>
          <a:xfrm>
            <a:off x="1197442" y="1626493"/>
            <a:ext cx="6892839" cy="20821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id-ID" sz="3600" b="1" dirty="0" smtClean="0">
                <a:solidFill>
                  <a:srgbClr val="FFFF00"/>
                </a:solidFill>
              </a:rPr>
              <a:t>Bagaimana </a:t>
            </a:r>
            <a:r>
              <a:rPr lang="id-ID" sz="3600" b="1" dirty="0">
                <a:solidFill>
                  <a:srgbClr val="FFFF00"/>
                </a:solidFill>
              </a:rPr>
              <a:t>Peran Orang </a:t>
            </a:r>
            <a:r>
              <a:rPr lang="id-ID" sz="3600" b="1" dirty="0" smtClean="0">
                <a:solidFill>
                  <a:srgbClr val="FFFF00"/>
                </a:solidFill>
              </a:rPr>
              <a:t>Tua Dalam </a:t>
            </a:r>
            <a:r>
              <a:rPr lang="id-ID" sz="3600" b="1" dirty="0">
                <a:solidFill>
                  <a:srgbClr val="FFFF00"/>
                </a:solidFill>
              </a:rPr>
              <a:t>Pembelajaran dan </a:t>
            </a:r>
            <a:r>
              <a:rPr lang="id-ID" sz="3600" b="1" dirty="0" smtClean="0">
                <a:solidFill>
                  <a:srgbClr val="FFFF00"/>
                </a:solidFill>
              </a:rPr>
              <a:t>Asesmen di </a:t>
            </a:r>
            <a:r>
              <a:rPr lang="id-ID" sz="3600" b="1" dirty="0">
                <a:solidFill>
                  <a:srgbClr val="FFFF00"/>
                </a:solidFill>
              </a:rPr>
              <a:t>rumah</a:t>
            </a:r>
            <a:r>
              <a:rPr lang="id-ID" sz="3600" b="1" dirty="0" smtClean="0">
                <a:solidFill>
                  <a:srgbClr val="FFFF00"/>
                </a:solidFill>
              </a:rPr>
              <a:t>  ?</a:t>
            </a:r>
            <a:endParaRPr lang="id-ID" sz="3600" b="1" dirty="0">
              <a:solidFill>
                <a:srgbClr val="FFFF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lt2"/>
              </a:solidFill>
            </a:endParaRPr>
          </a:p>
        </p:txBody>
      </p:sp>
      <p:grpSp>
        <p:nvGrpSpPr>
          <p:cNvPr id="4" name="Google Shape;3185;p58"/>
          <p:cNvGrpSpPr/>
          <p:nvPr/>
        </p:nvGrpSpPr>
        <p:grpSpPr>
          <a:xfrm>
            <a:off x="6983896" y="2765863"/>
            <a:ext cx="1199322" cy="2316346"/>
            <a:chOff x="5757125" y="503925"/>
            <a:chExt cx="541350" cy="1775275"/>
          </a:xfrm>
        </p:grpSpPr>
        <p:sp>
          <p:nvSpPr>
            <p:cNvPr id="5" name="Google Shape;3186;p58"/>
            <p:cNvSpPr/>
            <p:nvPr/>
          </p:nvSpPr>
          <p:spPr>
            <a:xfrm>
              <a:off x="5844050" y="954825"/>
              <a:ext cx="454425" cy="565750"/>
            </a:xfrm>
            <a:custGeom>
              <a:avLst/>
              <a:gdLst/>
              <a:ahLst/>
              <a:cxnLst/>
              <a:rect l="l" t="t" r="r" b="b"/>
              <a:pathLst>
                <a:path w="18177" h="22630" extrusionOk="0">
                  <a:moveTo>
                    <a:pt x="4214" y="0"/>
                  </a:moveTo>
                  <a:cubicBezTo>
                    <a:pt x="2506" y="0"/>
                    <a:pt x="811" y="134"/>
                    <a:pt x="549" y="646"/>
                  </a:cubicBezTo>
                  <a:cubicBezTo>
                    <a:pt x="0" y="1722"/>
                    <a:pt x="3883" y="20004"/>
                    <a:pt x="3883" y="20004"/>
                  </a:cubicBezTo>
                  <a:lnTo>
                    <a:pt x="9685" y="22630"/>
                  </a:lnTo>
                  <a:cubicBezTo>
                    <a:pt x="9685" y="22630"/>
                    <a:pt x="17247" y="9322"/>
                    <a:pt x="17714" y="6846"/>
                  </a:cubicBezTo>
                  <a:cubicBezTo>
                    <a:pt x="18177" y="4366"/>
                    <a:pt x="17714" y="2768"/>
                    <a:pt x="17146" y="2440"/>
                  </a:cubicBezTo>
                  <a:cubicBezTo>
                    <a:pt x="16577" y="2117"/>
                    <a:pt x="10907" y="1662"/>
                    <a:pt x="10907" y="1662"/>
                  </a:cubicBezTo>
                  <a:lnTo>
                    <a:pt x="7999" y="164"/>
                  </a:lnTo>
                  <a:cubicBezTo>
                    <a:pt x="7999" y="164"/>
                    <a:pt x="6099" y="0"/>
                    <a:pt x="42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187;p58"/>
            <p:cNvSpPr/>
            <p:nvPr/>
          </p:nvSpPr>
          <p:spPr>
            <a:xfrm>
              <a:off x="6044000" y="810000"/>
              <a:ext cx="92875" cy="272050"/>
            </a:xfrm>
            <a:custGeom>
              <a:avLst/>
              <a:gdLst/>
              <a:ahLst/>
              <a:cxnLst/>
              <a:rect l="l" t="t" r="r" b="b"/>
              <a:pathLst>
                <a:path w="3715" h="10882" extrusionOk="0">
                  <a:moveTo>
                    <a:pt x="3715" y="1"/>
                  </a:moveTo>
                  <a:lnTo>
                    <a:pt x="1235" y="1931"/>
                  </a:lnTo>
                  <a:lnTo>
                    <a:pt x="1" y="5957"/>
                  </a:lnTo>
                  <a:lnTo>
                    <a:pt x="777" y="10882"/>
                  </a:lnTo>
                  <a:lnTo>
                    <a:pt x="2909" y="7455"/>
                  </a:lnTo>
                  <a:lnTo>
                    <a:pt x="3715" y="1"/>
                  </a:lnTo>
                  <a:close/>
                </a:path>
              </a:pathLst>
            </a:custGeom>
            <a:solidFill>
              <a:srgbClr val="B190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188;p58"/>
            <p:cNvSpPr/>
            <p:nvPr/>
          </p:nvSpPr>
          <p:spPr>
            <a:xfrm>
              <a:off x="5904725" y="562800"/>
              <a:ext cx="253675" cy="295450"/>
            </a:xfrm>
            <a:custGeom>
              <a:avLst/>
              <a:gdLst/>
              <a:ahLst/>
              <a:cxnLst/>
              <a:rect l="l" t="t" r="r" b="b"/>
              <a:pathLst>
                <a:path w="10147" h="11818" extrusionOk="0">
                  <a:moveTo>
                    <a:pt x="5832" y="1"/>
                  </a:moveTo>
                  <a:lnTo>
                    <a:pt x="72" y="4595"/>
                  </a:lnTo>
                  <a:cubicBezTo>
                    <a:pt x="72" y="4595"/>
                    <a:pt x="0" y="9536"/>
                    <a:pt x="3913" y="11206"/>
                  </a:cubicBezTo>
                  <a:cubicBezTo>
                    <a:pt x="4868" y="11615"/>
                    <a:pt x="5732" y="11818"/>
                    <a:pt x="6489" y="11818"/>
                  </a:cubicBezTo>
                  <a:cubicBezTo>
                    <a:pt x="8830" y="11818"/>
                    <a:pt x="10146" y="9876"/>
                    <a:pt x="9956" y="6089"/>
                  </a:cubicBezTo>
                  <a:cubicBezTo>
                    <a:pt x="9708" y="1074"/>
                    <a:pt x="5832" y="1"/>
                    <a:pt x="5832" y="1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189;p58"/>
            <p:cNvSpPr/>
            <p:nvPr/>
          </p:nvSpPr>
          <p:spPr>
            <a:xfrm>
              <a:off x="6036775" y="610850"/>
              <a:ext cx="57300" cy="99675"/>
            </a:xfrm>
            <a:custGeom>
              <a:avLst/>
              <a:gdLst/>
              <a:ahLst/>
              <a:cxnLst/>
              <a:rect l="l" t="t" r="r" b="b"/>
              <a:pathLst>
                <a:path w="2292" h="3987" extrusionOk="0">
                  <a:moveTo>
                    <a:pt x="1360" y="0"/>
                  </a:moveTo>
                  <a:cubicBezTo>
                    <a:pt x="701" y="0"/>
                    <a:pt x="531" y="596"/>
                    <a:pt x="531" y="596"/>
                  </a:cubicBezTo>
                  <a:cubicBezTo>
                    <a:pt x="1" y="2380"/>
                    <a:pt x="870" y="3986"/>
                    <a:pt x="870" y="3986"/>
                  </a:cubicBezTo>
                  <a:lnTo>
                    <a:pt x="2292" y="296"/>
                  </a:lnTo>
                  <a:cubicBezTo>
                    <a:pt x="1906" y="80"/>
                    <a:pt x="1600" y="0"/>
                    <a:pt x="13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90;p58"/>
            <p:cNvSpPr/>
            <p:nvPr/>
          </p:nvSpPr>
          <p:spPr>
            <a:xfrm>
              <a:off x="6026150" y="608150"/>
              <a:ext cx="43750" cy="98325"/>
            </a:xfrm>
            <a:custGeom>
              <a:avLst/>
              <a:gdLst/>
              <a:ahLst/>
              <a:cxnLst/>
              <a:rect l="l" t="t" r="r" b="b"/>
              <a:pathLst>
                <a:path w="1750" h="3933" extrusionOk="0">
                  <a:moveTo>
                    <a:pt x="1750" y="1"/>
                  </a:moveTo>
                  <a:lnTo>
                    <a:pt x="1750" y="1"/>
                  </a:lnTo>
                  <a:cubicBezTo>
                    <a:pt x="1" y="208"/>
                    <a:pt x="997" y="3933"/>
                    <a:pt x="997" y="3933"/>
                  </a:cubicBezTo>
                  <a:cubicBezTo>
                    <a:pt x="508" y="715"/>
                    <a:pt x="1750" y="1"/>
                    <a:pt x="1750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91;p58"/>
            <p:cNvSpPr/>
            <p:nvPr/>
          </p:nvSpPr>
          <p:spPr>
            <a:xfrm>
              <a:off x="6047125" y="672175"/>
              <a:ext cx="13925" cy="38425"/>
            </a:xfrm>
            <a:custGeom>
              <a:avLst/>
              <a:gdLst/>
              <a:ahLst/>
              <a:cxnLst/>
              <a:rect l="l" t="t" r="r" b="b"/>
              <a:pathLst>
                <a:path w="557" h="1537" extrusionOk="0">
                  <a:moveTo>
                    <a:pt x="315" y="1"/>
                  </a:moveTo>
                  <a:cubicBezTo>
                    <a:pt x="310" y="1"/>
                    <a:pt x="306" y="1"/>
                    <a:pt x="301" y="2"/>
                  </a:cubicBezTo>
                  <a:cubicBezTo>
                    <a:pt x="0" y="51"/>
                    <a:pt x="61" y="465"/>
                    <a:pt x="61" y="465"/>
                  </a:cubicBezTo>
                  <a:cubicBezTo>
                    <a:pt x="72" y="1243"/>
                    <a:pt x="177" y="1447"/>
                    <a:pt x="395" y="1533"/>
                  </a:cubicBezTo>
                  <a:cubicBezTo>
                    <a:pt x="401" y="1536"/>
                    <a:pt x="406" y="1537"/>
                    <a:pt x="411" y="1537"/>
                  </a:cubicBezTo>
                  <a:cubicBezTo>
                    <a:pt x="510" y="1537"/>
                    <a:pt x="557" y="1151"/>
                    <a:pt x="542" y="769"/>
                  </a:cubicBezTo>
                  <a:cubicBezTo>
                    <a:pt x="527" y="384"/>
                    <a:pt x="453" y="1"/>
                    <a:pt x="315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92;p58"/>
            <p:cNvSpPr/>
            <p:nvPr/>
          </p:nvSpPr>
          <p:spPr>
            <a:xfrm>
              <a:off x="6015425" y="682375"/>
              <a:ext cx="24475" cy="105750"/>
            </a:xfrm>
            <a:custGeom>
              <a:avLst/>
              <a:gdLst/>
              <a:ahLst/>
              <a:cxnLst/>
              <a:rect l="l" t="t" r="r" b="b"/>
              <a:pathLst>
                <a:path w="979" h="4230" extrusionOk="0">
                  <a:moveTo>
                    <a:pt x="1" y="0"/>
                  </a:moveTo>
                  <a:lnTo>
                    <a:pt x="24" y="72"/>
                  </a:lnTo>
                  <a:lnTo>
                    <a:pt x="24" y="72"/>
                  </a:lnTo>
                  <a:cubicBezTo>
                    <a:pt x="14" y="31"/>
                    <a:pt x="6" y="6"/>
                    <a:pt x="1" y="0"/>
                  </a:cubicBezTo>
                  <a:close/>
                  <a:moveTo>
                    <a:pt x="24" y="72"/>
                  </a:moveTo>
                  <a:cubicBezTo>
                    <a:pt x="161" y="636"/>
                    <a:pt x="723" y="4230"/>
                    <a:pt x="723" y="4230"/>
                  </a:cubicBezTo>
                  <a:lnTo>
                    <a:pt x="979" y="3086"/>
                  </a:lnTo>
                  <a:lnTo>
                    <a:pt x="24" y="72"/>
                  </a:lnTo>
                  <a:close/>
                </a:path>
              </a:pathLst>
            </a:custGeom>
            <a:solidFill>
              <a:srgbClr val="DE70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93;p58"/>
            <p:cNvSpPr/>
            <p:nvPr/>
          </p:nvSpPr>
          <p:spPr>
            <a:xfrm>
              <a:off x="5994650" y="744750"/>
              <a:ext cx="103000" cy="65250"/>
            </a:xfrm>
            <a:custGeom>
              <a:avLst/>
              <a:gdLst/>
              <a:ahLst/>
              <a:cxnLst/>
              <a:rect l="l" t="t" r="r" b="b"/>
              <a:pathLst>
                <a:path w="4120" h="2610" extrusionOk="0">
                  <a:moveTo>
                    <a:pt x="4119" y="0"/>
                  </a:moveTo>
                  <a:lnTo>
                    <a:pt x="4119" y="0"/>
                  </a:lnTo>
                  <a:cubicBezTo>
                    <a:pt x="4119" y="0"/>
                    <a:pt x="4090" y="105"/>
                    <a:pt x="4033" y="271"/>
                  </a:cubicBezTo>
                  <a:lnTo>
                    <a:pt x="4033" y="271"/>
                  </a:lnTo>
                  <a:cubicBezTo>
                    <a:pt x="4093" y="105"/>
                    <a:pt x="4119" y="0"/>
                    <a:pt x="4119" y="0"/>
                  </a:cubicBezTo>
                  <a:close/>
                  <a:moveTo>
                    <a:pt x="0" y="1735"/>
                  </a:moveTo>
                  <a:cubicBezTo>
                    <a:pt x="0" y="1735"/>
                    <a:pt x="79" y="1823"/>
                    <a:pt x="219" y="1940"/>
                  </a:cubicBezTo>
                  <a:lnTo>
                    <a:pt x="219" y="1940"/>
                  </a:lnTo>
                  <a:cubicBezTo>
                    <a:pt x="149" y="1876"/>
                    <a:pt x="76" y="1808"/>
                    <a:pt x="0" y="1735"/>
                  </a:cubicBezTo>
                  <a:close/>
                  <a:moveTo>
                    <a:pt x="4033" y="271"/>
                  </a:moveTo>
                  <a:cubicBezTo>
                    <a:pt x="3855" y="762"/>
                    <a:pt x="3381" y="1794"/>
                    <a:pt x="2400" y="2291"/>
                  </a:cubicBezTo>
                  <a:cubicBezTo>
                    <a:pt x="2119" y="2433"/>
                    <a:pt x="1848" y="2488"/>
                    <a:pt x="1596" y="2488"/>
                  </a:cubicBezTo>
                  <a:cubicBezTo>
                    <a:pt x="987" y="2488"/>
                    <a:pt x="489" y="2163"/>
                    <a:pt x="219" y="1940"/>
                  </a:cubicBezTo>
                  <a:lnTo>
                    <a:pt x="219" y="1940"/>
                  </a:lnTo>
                  <a:cubicBezTo>
                    <a:pt x="731" y="2403"/>
                    <a:pt x="1093" y="2610"/>
                    <a:pt x="1598" y="2610"/>
                  </a:cubicBezTo>
                  <a:cubicBezTo>
                    <a:pt x="1827" y="2610"/>
                    <a:pt x="2085" y="2567"/>
                    <a:pt x="2400" y="2487"/>
                  </a:cubicBezTo>
                  <a:cubicBezTo>
                    <a:pt x="3263" y="2266"/>
                    <a:pt x="3828" y="869"/>
                    <a:pt x="4033" y="27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94;p58"/>
            <p:cNvSpPr/>
            <p:nvPr/>
          </p:nvSpPr>
          <p:spPr>
            <a:xfrm>
              <a:off x="5914775" y="695175"/>
              <a:ext cx="88350" cy="43750"/>
            </a:xfrm>
            <a:custGeom>
              <a:avLst/>
              <a:gdLst/>
              <a:ahLst/>
              <a:cxnLst/>
              <a:rect l="l" t="t" r="r" b="b"/>
              <a:pathLst>
                <a:path w="3534" h="1750" extrusionOk="0">
                  <a:moveTo>
                    <a:pt x="999" y="1"/>
                  </a:moveTo>
                  <a:cubicBezTo>
                    <a:pt x="139" y="1"/>
                    <a:pt x="0" y="372"/>
                    <a:pt x="0" y="372"/>
                  </a:cubicBezTo>
                  <a:lnTo>
                    <a:pt x="3534" y="1749"/>
                  </a:lnTo>
                  <a:cubicBezTo>
                    <a:pt x="3282" y="1099"/>
                    <a:pt x="2344" y="90"/>
                    <a:pt x="1257" y="11"/>
                  </a:cubicBezTo>
                  <a:cubicBezTo>
                    <a:pt x="1165" y="4"/>
                    <a:pt x="1079" y="1"/>
                    <a:pt x="9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95;p58"/>
            <p:cNvSpPr/>
            <p:nvPr/>
          </p:nvSpPr>
          <p:spPr>
            <a:xfrm>
              <a:off x="5914775" y="692600"/>
              <a:ext cx="88350" cy="46325"/>
            </a:xfrm>
            <a:custGeom>
              <a:avLst/>
              <a:gdLst/>
              <a:ahLst/>
              <a:cxnLst/>
              <a:rect l="l" t="t" r="r" b="b"/>
              <a:pathLst>
                <a:path w="3534" h="1853" extrusionOk="0">
                  <a:moveTo>
                    <a:pt x="962" y="1"/>
                  </a:moveTo>
                  <a:cubicBezTo>
                    <a:pt x="360" y="1"/>
                    <a:pt x="0" y="235"/>
                    <a:pt x="0" y="235"/>
                  </a:cubicBezTo>
                  <a:cubicBezTo>
                    <a:pt x="0" y="235"/>
                    <a:pt x="168" y="218"/>
                    <a:pt x="452" y="218"/>
                  </a:cubicBezTo>
                  <a:cubicBezTo>
                    <a:pt x="770" y="218"/>
                    <a:pt x="1233" y="239"/>
                    <a:pt x="1769" y="329"/>
                  </a:cubicBezTo>
                  <a:cubicBezTo>
                    <a:pt x="2785" y="498"/>
                    <a:pt x="3534" y="1852"/>
                    <a:pt x="3534" y="1852"/>
                  </a:cubicBezTo>
                  <a:cubicBezTo>
                    <a:pt x="3534" y="1852"/>
                    <a:pt x="3256" y="761"/>
                    <a:pt x="2032" y="235"/>
                  </a:cubicBezTo>
                  <a:cubicBezTo>
                    <a:pt x="1624" y="59"/>
                    <a:pt x="1263" y="1"/>
                    <a:pt x="962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96;p58"/>
            <p:cNvSpPr/>
            <p:nvPr/>
          </p:nvSpPr>
          <p:spPr>
            <a:xfrm>
              <a:off x="5962075" y="704500"/>
              <a:ext cx="39700" cy="31625"/>
            </a:xfrm>
            <a:custGeom>
              <a:avLst/>
              <a:gdLst/>
              <a:ahLst/>
              <a:cxnLst/>
              <a:rect l="l" t="t" r="r" b="b"/>
              <a:pathLst>
                <a:path w="1588" h="1265" extrusionOk="0">
                  <a:moveTo>
                    <a:pt x="375" y="0"/>
                  </a:moveTo>
                  <a:cubicBezTo>
                    <a:pt x="316" y="0"/>
                    <a:pt x="260" y="22"/>
                    <a:pt x="212" y="79"/>
                  </a:cubicBezTo>
                  <a:cubicBezTo>
                    <a:pt x="1" y="323"/>
                    <a:pt x="652" y="1091"/>
                    <a:pt x="1017" y="1215"/>
                  </a:cubicBezTo>
                  <a:cubicBezTo>
                    <a:pt x="1117" y="1249"/>
                    <a:pt x="1209" y="1265"/>
                    <a:pt x="1286" y="1265"/>
                  </a:cubicBezTo>
                  <a:cubicBezTo>
                    <a:pt x="1491" y="1265"/>
                    <a:pt x="1588" y="1148"/>
                    <a:pt x="1454" y="940"/>
                  </a:cubicBezTo>
                  <a:cubicBezTo>
                    <a:pt x="1273" y="654"/>
                    <a:pt x="784" y="240"/>
                    <a:pt x="784" y="240"/>
                  </a:cubicBezTo>
                  <a:cubicBezTo>
                    <a:pt x="784" y="240"/>
                    <a:pt x="568" y="0"/>
                    <a:pt x="375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97;p58"/>
            <p:cNvSpPr/>
            <p:nvPr/>
          </p:nvSpPr>
          <p:spPr>
            <a:xfrm>
              <a:off x="5810000" y="503925"/>
              <a:ext cx="276175" cy="429150"/>
            </a:xfrm>
            <a:custGeom>
              <a:avLst/>
              <a:gdLst/>
              <a:ahLst/>
              <a:cxnLst/>
              <a:rect l="l" t="t" r="r" b="b"/>
              <a:pathLst>
                <a:path w="11047" h="17166" extrusionOk="0">
                  <a:moveTo>
                    <a:pt x="9358" y="0"/>
                  </a:moveTo>
                  <a:cubicBezTo>
                    <a:pt x="9082" y="0"/>
                    <a:pt x="8769" y="14"/>
                    <a:pt x="8417" y="50"/>
                  </a:cubicBezTo>
                  <a:cubicBezTo>
                    <a:pt x="6573" y="238"/>
                    <a:pt x="3146" y="916"/>
                    <a:pt x="1573" y="3571"/>
                  </a:cubicBezTo>
                  <a:cubicBezTo>
                    <a:pt x="0" y="6224"/>
                    <a:pt x="862" y="12978"/>
                    <a:pt x="1347" y="13933"/>
                  </a:cubicBezTo>
                  <a:cubicBezTo>
                    <a:pt x="1833" y="14889"/>
                    <a:pt x="2585" y="15634"/>
                    <a:pt x="2585" y="15634"/>
                  </a:cubicBezTo>
                  <a:lnTo>
                    <a:pt x="2585" y="13738"/>
                  </a:lnTo>
                  <a:lnTo>
                    <a:pt x="2920" y="15822"/>
                  </a:lnTo>
                  <a:cubicBezTo>
                    <a:pt x="4233" y="16571"/>
                    <a:pt x="5960" y="17165"/>
                    <a:pt x="5960" y="17165"/>
                  </a:cubicBezTo>
                  <a:lnTo>
                    <a:pt x="3939" y="7970"/>
                  </a:lnTo>
                  <a:cubicBezTo>
                    <a:pt x="5370" y="7082"/>
                    <a:pt x="9621" y="2356"/>
                    <a:pt x="9621" y="2356"/>
                  </a:cubicBezTo>
                  <a:lnTo>
                    <a:pt x="11047" y="256"/>
                  </a:lnTo>
                  <a:cubicBezTo>
                    <a:pt x="11047" y="256"/>
                    <a:pt x="10532" y="0"/>
                    <a:pt x="9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98;p58"/>
            <p:cNvSpPr/>
            <p:nvPr/>
          </p:nvSpPr>
          <p:spPr>
            <a:xfrm>
              <a:off x="6045825" y="510325"/>
              <a:ext cx="185125" cy="380225"/>
            </a:xfrm>
            <a:custGeom>
              <a:avLst/>
              <a:gdLst/>
              <a:ahLst/>
              <a:cxnLst/>
              <a:rect l="l" t="t" r="r" b="b"/>
              <a:pathLst>
                <a:path w="7405" h="15209" extrusionOk="0">
                  <a:moveTo>
                    <a:pt x="1614" y="0"/>
                  </a:moveTo>
                  <a:lnTo>
                    <a:pt x="0" y="2100"/>
                  </a:lnTo>
                  <a:cubicBezTo>
                    <a:pt x="0" y="2100"/>
                    <a:pt x="2148" y="2586"/>
                    <a:pt x="3435" y="4700"/>
                  </a:cubicBezTo>
                  <a:cubicBezTo>
                    <a:pt x="4718" y="6814"/>
                    <a:pt x="4632" y="15209"/>
                    <a:pt x="4632" y="15209"/>
                  </a:cubicBezTo>
                  <a:cubicBezTo>
                    <a:pt x="4632" y="15209"/>
                    <a:pt x="7405" y="13098"/>
                    <a:pt x="7280" y="7846"/>
                  </a:cubicBezTo>
                  <a:cubicBezTo>
                    <a:pt x="7156" y="2593"/>
                    <a:pt x="1614" y="0"/>
                    <a:pt x="16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99;p58"/>
            <p:cNvSpPr/>
            <p:nvPr/>
          </p:nvSpPr>
          <p:spPr>
            <a:xfrm>
              <a:off x="6088325" y="582550"/>
              <a:ext cx="53550" cy="71700"/>
            </a:xfrm>
            <a:custGeom>
              <a:avLst/>
              <a:gdLst/>
              <a:ahLst/>
              <a:cxnLst/>
              <a:rect l="l" t="t" r="r" b="b"/>
              <a:pathLst>
                <a:path w="2142" h="2868" extrusionOk="0">
                  <a:moveTo>
                    <a:pt x="0" y="1"/>
                  </a:moveTo>
                  <a:lnTo>
                    <a:pt x="0" y="1"/>
                  </a:lnTo>
                  <a:cubicBezTo>
                    <a:pt x="252" y="190"/>
                    <a:pt x="520" y="412"/>
                    <a:pt x="779" y="683"/>
                  </a:cubicBezTo>
                  <a:cubicBezTo>
                    <a:pt x="787" y="671"/>
                    <a:pt x="794" y="660"/>
                    <a:pt x="801" y="652"/>
                  </a:cubicBezTo>
                  <a:cubicBezTo>
                    <a:pt x="535" y="393"/>
                    <a:pt x="264" y="182"/>
                    <a:pt x="0" y="1"/>
                  </a:cubicBezTo>
                  <a:close/>
                  <a:moveTo>
                    <a:pt x="2138" y="2819"/>
                  </a:moveTo>
                  <a:lnTo>
                    <a:pt x="2138" y="2868"/>
                  </a:lnTo>
                  <a:cubicBezTo>
                    <a:pt x="2138" y="2854"/>
                    <a:pt x="2138" y="2838"/>
                    <a:pt x="2141" y="2819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200;p58"/>
            <p:cNvSpPr/>
            <p:nvPr/>
          </p:nvSpPr>
          <p:spPr>
            <a:xfrm>
              <a:off x="6009775" y="576925"/>
              <a:ext cx="98025" cy="141800"/>
            </a:xfrm>
            <a:custGeom>
              <a:avLst/>
              <a:gdLst/>
              <a:ahLst/>
              <a:cxnLst/>
              <a:rect l="l" t="t" r="r" b="b"/>
              <a:pathLst>
                <a:path w="3921" h="5672" extrusionOk="0">
                  <a:moveTo>
                    <a:pt x="2778" y="0"/>
                  </a:moveTo>
                  <a:cubicBezTo>
                    <a:pt x="2379" y="87"/>
                    <a:pt x="1931" y="302"/>
                    <a:pt x="1457" y="705"/>
                  </a:cubicBezTo>
                  <a:cubicBezTo>
                    <a:pt x="1" y="1938"/>
                    <a:pt x="715" y="4730"/>
                    <a:pt x="715" y="4730"/>
                  </a:cubicBezTo>
                  <a:lnTo>
                    <a:pt x="821" y="4730"/>
                  </a:lnTo>
                  <a:lnTo>
                    <a:pt x="629" y="4786"/>
                  </a:lnTo>
                  <a:cubicBezTo>
                    <a:pt x="749" y="5031"/>
                    <a:pt x="1066" y="5479"/>
                    <a:pt x="1829" y="5671"/>
                  </a:cubicBezTo>
                  <a:cubicBezTo>
                    <a:pt x="1626" y="5392"/>
                    <a:pt x="1532" y="5008"/>
                    <a:pt x="1528" y="4606"/>
                  </a:cubicBezTo>
                  <a:cubicBezTo>
                    <a:pt x="1329" y="3553"/>
                    <a:pt x="1092" y="1408"/>
                    <a:pt x="2405" y="1250"/>
                  </a:cubicBezTo>
                  <a:lnTo>
                    <a:pt x="2405" y="1250"/>
                  </a:lnTo>
                  <a:cubicBezTo>
                    <a:pt x="2405" y="1250"/>
                    <a:pt x="2345" y="1283"/>
                    <a:pt x="2258" y="1374"/>
                  </a:cubicBezTo>
                  <a:cubicBezTo>
                    <a:pt x="2314" y="1363"/>
                    <a:pt x="2375" y="1355"/>
                    <a:pt x="2443" y="1355"/>
                  </a:cubicBezTo>
                  <a:cubicBezTo>
                    <a:pt x="2676" y="1355"/>
                    <a:pt x="2969" y="1431"/>
                    <a:pt x="3338" y="1630"/>
                  </a:cubicBezTo>
                  <a:cubicBezTo>
                    <a:pt x="3542" y="1393"/>
                    <a:pt x="3737" y="1152"/>
                    <a:pt x="3921" y="908"/>
                  </a:cubicBezTo>
                  <a:cubicBezTo>
                    <a:pt x="3662" y="637"/>
                    <a:pt x="3394" y="415"/>
                    <a:pt x="3142" y="226"/>
                  </a:cubicBezTo>
                  <a:cubicBezTo>
                    <a:pt x="3018" y="144"/>
                    <a:pt x="2898" y="68"/>
                    <a:pt x="2778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201;p58"/>
            <p:cNvSpPr/>
            <p:nvPr/>
          </p:nvSpPr>
          <p:spPr>
            <a:xfrm>
              <a:off x="6046275" y="610775"/>
              <a:ext cx="46975" cy="70575"/>
            </a:xfrm>
            <a:custGeom>
              <a:avLst/>
              <a:gdLst/>
              <a:ahLst/>
              <a:cxnLst/>
              <a:rect l="l" t="t" r="r" b="b"/>
              <a:pathLst>
                <a:path w="1879" h="2823" extrusionOk="0">
                  <a:moveTo>
                    <a:pt x="983" y="1"/>
                  </a:moveTo>
                  <a:cubicBezTo>
                    <a:pt x="915" y="1"/>
                    <a:pt x="854" y="9"/>
                    <a:pt x="798" y="20"/>
                  </a:cubicBezTo>
                  <a:cubicBezTo>
                    <a:pt x="531" y="287"/>
                    <a:pt x="0" y="1044"/>
                    <a:pt x="90" y="2819"/>
                  </a:cubicBezTo>
                  <a:lnTo>
                    <a:pt x="90" y="2823"/>
                  </a:lnTo>
                  <a:cubicBezTo>
                    <a:pt x="90" y="2774"/>
                    <a:pt x="99" y="2710"/>
                    <a:pt x="118" y="2650"/>
                  </a:cubicBezTo>
                  <a:cubicBezTo>
                    <a:pt x="147" y="2496"/>
                    <a:pt x="185" y="2345"/>
                    <a:pt x="230" y="2202"/>
                  </a:cubicBezTo>
                  <a:cubicBezTo>
                    <a:pt x="753" y="1532"/>
                    <a:pt x="1340" y="908"/>
                    <a:pt x="1878" y="276"/>
                  </a:cubicBezTo>
                  <a:cubicBezTo>
                    <a:pt x="1509" y="77"/>
                    <a:pt x="1216" y="1"/>
                    <a:pt x="983" y="1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202;p58"/>
            <p:cNvSpPr/>
            <p:nvPr/>
          </p:nvSpPr>
          <p:spPr>
            <a:xfrm>
              <a:off x="6037050" y="608150"/>
              <a:ext cx="32850" cy="83925"/>
            </a:xfrm>
            <a:custGeom>
              <a:avLst/>
              <a:gdLst/>
              <a:ahLst/>
              <a:cxnLst/>
              <a:rect l="l" t="t" r="r" b="b"/>
              <a:pathLst>
                <a:path w="1314" h="3357" extrusionOk="0">
                  <a:moveTo>
                    <a:pt x="1314" y="1"/>
                  </a:moveTo>
                  <a:lnTo>
                    <a:pt x="1314" y="1"/>
                  </a:lnTo>
                  <a:cubicBezTo>
                    <a:pt x="1" y="159"/>
                    <a:pt x="238" y="2304"/>
                    <a:pt x="437" y="3357"/>
                  </a:cubicBezTo>
                  <a:cubicBezTo>
                    <a:pt x="433" y="3221"/>
                    <a:pt x="441" y="3078"/>
                    <a:pt x="459" y="2939"/>
                  </a:cubicBezTo>
                  <a:lnTo>
                    <a:pt x="459" y="2936"/>
                  </a:lnTo>
                  <a:lnTo>
                    <a:pt x="459" y="2924"/>
                  </a:lnTo>
                  <a:cubicBezTo>
                    <a:pt x="369" y="1149"/>
                    <a:pt x="900" y="392"/>
                    <a:pt x="1167" y="125"/>
                  </a:cubicBezTo>
                  <a:cubicBezTo>
                    <a:pt x="1254" y="34"/>
                    <a:pt x="1314" y="1"/>
                    <a:pt x="1314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203;p58"/>
            <p:cNvSpPr/>
            <p:nvPr/>
          </p:nvSpPr>
          <p:spPr>
            <a:xfrm>
              <a:off x="6048525" y="677025"/>
              <a:ext cx="700" cy="4625"/>
            </a:xfrm>
            <a:custGeom>
              <a:avLst/>
              <a:gdLst/>
              <a:ahLst/>
              <a:cxnLst/>
              <a:rect l="l" t="t" r="r" b="b"/>
              <a:pathLst>
                <a:path w="28" h="185" extrusionOk="0">
                  <a:moveTo>
                    <a:pt x="28" y="0"/>
                  </a:moveTo>
                  <a:cubicBezTo>
                    <a:pt x="9" y="60"/>
                    <a:pt x="0" y="124"/>
                    <a:pt x="0" y="173"/>
                  </a:cubicBezTo>
                  <a:lnTo>
                    <a:pt x="0" y="181"/>
                  </a:lnTo>
                  <a:lnTo>
                    <a:pt x="0" y="184"/>
                  </a:lnTo>
                  <a:cubicBezTo>
                    <a:pt x="9" y="124"/>
                    <a:pt x="16" y="60"/>
                    <a:pt x="28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204;p58"/>
            <p:cNvSpPr/>
            <p:nvPr/>
          </p:nvSpPr>
          <p:spPr>
            <a:xfrm>
              <a:off x="6025300" y="584450"/>
              <a:ext cx="30025" cy="34925"/>
            </a:xfrm>
            <a:custGeom>
              <a:avLst/>
              <a:gdLst/>
              <a:ahLst/>
              <a:cxnLst/>
              <a:rect l="l" t="t" r="r" b="b"/>
              <a:pathLst>
                <a:path w="1201" h="1397" extrusionOk="0">
                  <a:moveTo>
                    <a:pt x="1200" y="1"/>
                  </a:moveTo>
                  <a:cubicBezTo>
                    <a:pt x="1196" y="3"/>
                    <a:pt x="1192" y="6"/>
                    <a:pt x="1188" y="8"/>
                  </a:cubicBezTo>
                  <a:lnTo>
                    <a:pt x="1188" y="8"/>
                  </a:lnTo>
                  <a:cubicBezTo>
                    <a:pt x="1192" y="6"/>
                    <a:pt x="1196" y="4"/>
                    <a:pt x="1200" y="1"/>
                  </a:cubicBezTo>
                  <a:close/>
                  <a:moveTo>
                    <a:pt x="1188" y="8"/>
                  </a:moveTo>
                  <a:lnTo>
                    <a:pt x="1188" y="8"/>
                  </a:lnTo>
                  <a:cubicBezTo>
                    <a:pt x="1183" y="11"/>
                    <a:pt x="1179" y="13"/>
                    <a:pt x="1174" y="15"/>
                  </a:cubicBezTo>
                  <a:cubicBezTo>
                    <a:pt x="1111" y="56"/>
                    <a:pt x="1050" y="98"/>
                    <a:pt x="992" y="141"/>
                  </a:cubicBezTo>
                  <a:lnTo>
                    <a:pt x="992" y="141"/>
                  </a:lnTo>
                  <a:cubicBezTo>
                    <a:pt x="1055" y="94"/>
                    <a:pt x="1121" y="50"/>
                    <a:pt x="1188" y="8"/>
                  </a:cubicBezTo>
                  <a:close/>
                  <a:moveTo>
                    <a:pt x="992" y="141"/>
                  </a:moveTo>
                  <a:cubicBezTo>
                    <a:pt x="588" y="434"/>
                    <a:pt x="265" y="809"/>
                    <a:pt x="94" y="1167"/>
                  </a:cubicBezTo>
                  <a:cubicBezTo>
                    <a:pt x="61" y="1239"/>
                    <a:pt x="31" y="1317"/>
                    <a:pt x="0" y="1397"/>
                  </a:cubicBezTo>
                  <a:cubicBezTo>
                    <a:pt x="189" y="948"/>
                    <a:pt x="495" y="507"/>
                    <a:pt x="992" y="141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205;p58"/>
            <p:cNvSpPr/>
            <p:nvPr/>
          </p:nvSpPr>
          <p:spPr>
            <a:xfrm>
              <a:off x="6079200" y="575800"/>
              <a:ext cx="37850" cy="23075"/>
            </a:xfrm>
            <a:custGeom>
              <a:avLst/>
              <a:gdLst/>
              <a:ahLst/>
              <a:cxnLst/>
              <a:rect l="l" t="t" r="r" b="b"/>
              <a:pathLst>
                <a:path w="1514" h="923" extrusionOk="0">
                  <a:moveTo>
                    <a:pt x="421" y="0"/>
                  </a:moveTo>
                  <a:cubicBezTo>
                    <a:pt x="286" y="0"/>
                    <a:pt x="147" y="15"/>
                    <a:pt x="1" y="45"/>
                  </a:cubicBezTo>
                  <a:cubicBezTo>
                    <a:pt x="121" y="113"/>
                    <a:pt x="241" y="189"/>
                    <a:pt x="365" y="271"/>
                  </a:cubicBezTo>
                  <a:cubicBezTo>
                    <a:pt x="629" y="452"/>
                    <a:pt x="900" y="663"/>
                    <a:pt x="1166" y="922"/>
                  </a:cubicBezTo>
                  <a:cubicBezTo>
                    <a:pt x="1291" y="757"/>
                    <a:pt x="1407" y="587"/>
                    <a:pt x="1513" y="418"/>
                  </a:cubicBezTo>
                  <a:cubicBezTo>
                    <a:pt x="1426" y="335"/>
                    <a:pt x="1336" y="267"/>
                    <a:pt x="1242" y="208"/>
                  </a:cubicBezTo>
                  <a:cubicBezTo>
                    <a:pt x="1020" y="83"/>
                    <a:pt x="742" y="0"/>
                    <a:pt x="421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206;p58"/>
            <p:cNvSpPr/>
            <p:nvPr/>
          </p:nvSpPr>
          <p:spPr>
            <a:xfrm>
              <a:off x="5916925" y="741725"/>
              <a:ext cx="2300" cy="6900"/>
            </a:xfrm>
            <a:custGeom>
              <a:avLst/>
              <a:gdLst/>
              <a:ahLst/>
              <a:cxnLst/>
              <a:rect l="l" t="t" r="r" b="b"/>
              <a:pathLst>
                <a:path w="92" h="276" extrusionOk="0">
                  <a:moveTo>
                    <a:pt x="1" y="0"/>
                  </a:moveTo>
                  <a:lnTo>
                    <a:pt x="54" y="248"/>
                  </a:lnTo>
                  <a:cubicBezTo>
                    <a:pt x="69" y="257"/>
                    <a:pt x="80" y="267"/>
                    <a:pt x="91" y="276"/>
                  </a:cubicBezTo>
                  <a:cubicBezTo>
                    <a:pt x="58" y="185"/>
                    <a:pt x="32" y="90"/>
                    <a:pt x="1" y="0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3207;p58"/>
            <p:cNvSpPr/>
            <p:nvPr/>
          </p:nvSpPr>
          <p:spPr>
            <a:xfrm>
              <a:off x="5908475" y="658575"/>
              <a:ext cx="98425" cy="105950"/>
            </a:xfrm>
            <a:custGeom>
              <a:avLst/>
              <a:gdLst/>
              <a:ahLst/>
              <a:cxnLst/>
              <a:rect l="l" t="t" r="r" b="b"/>
              <a:pathLst>
                <a:path w="3937" h="4238" extrusionOk="0">
                  <a:moveTo>
                    <a:pt x="2040" y="0"/>
                  </a:moveTo>
                  <a:cubicBezTo>
                    <a:pt x="1393" y="640"/>
                    <a:pt x="776" y="1209"/>
                    <a:pt x="320" y="1558"/>
                  </a:cubicBezTo>
                  <a:cubicBezTo>
                    <a:pt x="452" y="1490"/>
                    <a:pt x="764" y="1362"/>
                    <a:pt x="1212" y="1362"/>
                  </a:cubicBezTo>
                  <a:cubicBezTo>
                    <a:pt x="1513" y="1362"/>
                    <a:pt x="1874" y="1419"/>
                    <a:pt x="2284" y="1596"/>
                  </a:cubicBezTo>
                  <a:cubicBezTo>
                    <a:pt x="3006" y="1908"/>
                    <a:pt x="3398" y="2416"/>
                    <a:pt x="3601" y="2781"/>
                  </a:cubicBezTo>
                  <a:cubicBezTo>
                    <a:pt x="3616" y="2803"/>
                    <a:pt x="3628" y="2826"/>
                    <a:pt x="3638" y="2848"/>
                  </a:cubicBezTo>
                  <a:cubicBezTo>
                    <a:pt x="3748" y="3063"/>
                    <a:pt x="3786" y="3213"/>
                    <a:pt x="3786" y="3213"/>
                  </a:cubicBezTo>
                  <a:lnTo>
                    <a:pt x="3489" y="3097"/>
                  </a:lnTo>
                  <a:cubicBezTo>
                    <a:pt x="3470" y="3100"/>
                    <a:pt x="3451" y="3100"/>
                    <a:pt x="3428" y="3100"/>
                  </a:cubicBezTo>
                  <a:cubicBezTo>
                    <a:pt x="3353" y="3100"/>
                    <a:pt x="3263" y="3086"/>
                    <a:pt x="3161" y="3052"/>
                  </a:cubicBezTo>
                  <a:cubicBezTo>
                    <a:pt x="3067" y="3018"/>
                    <a:pt x="2950" y="2942"/>
                    <a:pt x="2837" y="2845"/>
                  </a:cubicBezTo>
                  <a:lnTo>
                    <a:pt x="252" y="1836"/>
                  </a:lnTo>
                  <a:cubicBezTo>
                    <a:pt x="252" y="1836"/>
                    <a:pt x="309" y="1690"/>
                    <a:pt x="565" y="1581"/>
                  </a:cubicBezTo>
                  <a:lnTo>
                    <a:pt x="565" y="1581"/>
                  </a:lnTo>
                  <a:cubicBezTo>
                    <a:pt x="415" y="1584"/>
                    <a:pt x="313" y="1592"/>
                    <a:pt x="271" y="1596"/>
                  </a:cubicBezTo>
                  <a:cubicBezTo>
                    <a:pt x="174" y="1667"/>
                    <a:pt x="83" y="1731"/>
                    <a:pt x="0" y="1784"/>
                  </a:cubicBezTo>
                  <a:lnTo>
                    <a:pt x="339" y="3326"/>
                  </a:lnTo>
                  <a:cubicBezTo>
                    <a:pt x="370" y="3416"/>
                    <a:pt x="396" y="3511"/>
                    <a:pt x="429" y="3602"/>
                  </a:cubicBezTo>
                  <a:cubicBezTo>
                    <a:pt x="903" y="3963"/>
                    <a:pt x="1502" y="4237"/>
                    <a:pt x="2074" y="4237"/>
                  </a:cubicBezTo>
                  <a:cubicBezTo>
                    <a:pt x="2224" y="4237"/>
                    <a:pt x="2374" y="4218"/>
                    <a:pt x="2518" y="4177"/>
                  </a:cubicBezTo>
                  <a:cubicBezTo>
                    <a:pt x="3842" y="3797"/>
                    <a:pt x="3936" y="3067"/>
                    <a:pt x="3936" y="3067"/>
                  </a:cubicBezTo>
                  <a:cubicBezTo>
                    <a:pt x="3936" y="3067"/>
                    <a:pt x="3454" y="403"/>
                    <a:pt x="2040" y="0"/>
                  </a:cubicBezTo>
                  <a:close/>
                </a:path>
              </a:pathLst>
            </a:custGeom>
            <a:solidFill>
              <a:srgbClr val="AFBF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3208;p58"/>
            <p:cNvSpPr/>
            <p:nvPr/>
          </p:nvSpPr>
          <p:spPr>
            <a:xfrm>
              <a:off x="5914775" y="698075"/>
              <a:ext cx="88350" cy="40850"/>
            </a:xfrm>
            <a:custGeom>
              <a:avLst/>
              <a:gdLst/>
              <a:ahLst/>
              <a:cxnLst/>
              <a:rect l="l" t="t" r="r" b="b"/>
              <a:pathLst>
                <a:path w="3534" h="1634" extrusionOk="0">
                  <a:moveTo>
                    <a:pt x="313" y="1"/>
                  </a:moveTo>
                  <a:cubicBezTo>
                    <a:pt x="57" y="110"/>
                    <a:pt x="0" y="256"/>
                    <a:pt x="0" y="256"/>
                  </a:cubicBezTo>
                  <a:lnTo>
                    <a:pt x="2585" y="1265"/>
                  </a:lnTo>
                  <a:cubicBezTo>
                    <a:pt x="2262" y="983"/>
                    <a:pt x="1950" y="516"/>
                    <a:pt x="2104" y="336"/>
                  </a:cubicBezTo>
                  <a:cubicBezTo>
                    <a:pt x="2138" y="294"/>
                    <a:pt x="2176" y="272"/>
                    <a:pt x="2217" y="264"/>
                  </a:cubicBezTo>
                  <a:cubicBezTo>
                    <a:pt x="2073" y="188"/>
                    <a:pt x="1924" y="136"/>
                    <a:pt x="1769" y="110"/>
                  </a:cubicBezTo>
                  <a:cubicBezTo>
                    <a:pt x="1231" y="20"/>
                    <a:pt x="764" y="1"/>
                    <a:pt x="448" y="1"/>
                  </a:cubicBezTo>
                  <a:close/>
                  <a:moveTo>
                    <a:pt x="3398" y="1416"/>
                  </a:moveTo>
                  <a:cubicBezTo>
                    <a:pt x="3379" y="1472"/>
                    <a:pt x="3319" y="1506"/>
                    <a:pt x="3237" y="1517"/>
                  </a:cubicBezTo>
                  <a:lnTo>
                    <a:pt x="3534" y="1633"/>
                  </a:lnTo>
                  <a:cubicBezTo>
                    <a:pt x="3534" y="1633"/>
                    <a:pt x="3488" y="1547"/>
                    <a:pt x="3398" y="1416"/>
                  </a:cubicBezTo>
                  <a:close/>
                </a:path>
              </a:pathLst>
            </a:custGeom>
            <a:solidFill>
              <a:srgbClr val="B5D4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3209;p58"/>
            <p:cNvSpPr/>
            <p:nvPr/>
          </p:nvSpPr>
          <p:spPr>
            <a:xfrm>
              <a:off x="5915250" y="692625"/>
              <a:ext cx="87875" cy="46300"/>
            </a:xfrm>
            <a:custGeom>
              <a:avLst/>
              <a:gdLst/>
              <a:ahLst/>
              <a:cxnLst/>
              <a:rect l="l" t="t" r="r" b="b"/>
              <a:pathLst>
                <a:path w="3515" h="1852" extrusionOk="0">
                  <a:moveTo>
                    <a:pt x="941" y="0"/>
                  </a:moveTo>
                  <a:cubicBezTo>
                    <a:pt x="493" y="0"/>
                    <a:pt x="181" y="128"/>
                    <a:pt x="49" y="196"/>
                  </a:cubicBezTo>
                  <a:cubicBezTo>
                    <a:pt x="34" y="208"/>
                    <a:pt x="16" y="219"/>
                    <a:pt x="0" y="234"/>
                  </a:cubicBezTo>
                  <a:cubicBezTo>
                    <a:pt x="42" y="230"/>
                    <a:pt x="144" y="222"/>
                    <a:pt x="294" y="219"/>
                  </a:cubicBezTo>
                  <a:lnTo>
                    <a:pt x="429" y="219"/>
                  </a:lnTo>
                  <a:cubicBezTo>
                    <a:pt x="745" y="219"/>
                    <a:pt x="1212" y="238"/>
                    <a:pt x="1750" y="328"/>
                  </a:cubicBezTo>
                  <a:cubicBezTo>
                    <a:pt x="1905" y="354"/>
                    <a:pt x="2054" y="406"/>
                    <a:pt x="2198" y="482"/>
                  </a:cubicBezTo>
                  <a:cubicBezTo>
                    <a:pt x="2213" y="479"/>
                    <a:pt x="2231" y="474"/>
                    <a:pt x="2247" y="474"/>
                  </a:cubicBezTo>
                  <a:cubicBezTo>
                    <a:pt x="2442" y="474"/>
                    <a:pt x="2657" y="715"/>
                    <a:pt x="2657" y="715"/>
                  </a:cubicBezTo>
                  <a:cubicBezTo>
                    <a:pt x="2657" y="715"/>
                    <a:pt x="3146" y="1129"/>
                    <a:pt x="3327" y="1415"/>
                  </a:cubicBezTo>
                  <a:cubicBezTo>
                    <a:pt x="3327" y="1415"/>
                    <a:pt x="3328" y="1415"/>
                    <a:pt x="3328" y="1415"/>
                  </a:cubicBezTo>
                  <a:lnTo>
                    <a:pt x="3328" y="1415"/>
                  </a:lnTo>
                  <a:cubicBezTo>
                    <a:pt x="3125" y="1051"/>
                    <a:pt x="2733" y="545"/>
                    <a:pt x="2013" y="234"/>
                  </a:cubicBezTo>
                  <a:cubicBezTo>
                    <a:pt x="1603" y="57"/>
                    <a:pt x="1242" y="0"/>
                    <a:pt x="941" y="0"/>
                  </a:cubicBezTo>
                  <a:close/>
                  <a:moveTo>
                    <a:pt x="3328" y="1415"/>
                  </a:moveTo>
                  <a:lnTo>
                    <a:pt x="3328" y="1415"/>
                  </a:lnTo>
                  <a:cubicBezTo>
                    <a:pt x="3329" y="1416"/>
                    <a:pt x="3330" y="1418"/>
                    <a:pt x="3330" y="1419"/>
                  </a:cubicBezTo>
                  <a:cubicBezTo>
                    <a:pt x="3330" y="1416"/>
                    <a:pt x="3330" y="1415"/>
                    <a:pt x="3328" y="1415"/>
                  </a:cubicBezTo>
                  <a:close/>
                  <a:moveTo>
                    <a:pt x="3367" y="1486"/>
                  </a:moveTo>
                  <a:lnTo>
                    <a:pt x="3367" y="1486"/>
                  </a:lnTo>
                  <a:cubicBezTo>
                    <a:pt x="3390" y="1543"/>
                    <a:pt x="3395" y="1596"/>
                    <a:pt x="3379" y="1634"/>
                  </a:cubicBezTo>
                  <a:cubicBezTo>
                    <a:pt x="3469" y="1765"/>
                    <a:pt x="3515" y="1851"/>
                    <a:pt x="3515" y="1851"/>
                  </a:cubicBezTo>
                  <a:cubicBezTo>
                    <a:pt x="3515" y="1851"/>
                    <a:pt x="3477" y="1701"/>
                    <a:pt x="3367" y="1486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3210;p58"/>
            <p:cNvSpPr/>
            <p:nvPr/>
          </p:nvSpPr>
          <p:spPr>
            <a:xfrm>
              <a:off x="5963500" y="704475"/>
              <a:ext cx="36625" cy="31625"/>
            </a:xfrm>
            <a:custGeom>
              <a:avLst/>
              <a:gdLst/>
              <a:ahLst/>
              <a:cxnLst/>
              <a:rect l="l" t="t" r="r" b="b"/>
              <a:pathLst>
                <a:path w="1465" h="1265" extrusionOk="0">
                  <a:moveTo>
                    <a:pt x="317" y="0"/>
                  </a:moveTo>
                  <a:cubicBezTo>
                    <a:pt x="301" y="0"/>
                    <a:pt x="283" y="5"/>
                    <a:pt x="268" y="8"/>
                  </a:cubicBezTo>
                  <a:cubicBezTo>
                    <a:pt x="227" y="16"/>
                    <a:pt x="189" y="38"/>
                    <a:pt x="155" y="80"/>
                  </a:cubicBezTo>
                  <a:cubicBezTo>
                    <a:pt x="1" y="260"/>
                    <a:pt x="313" y="727"/>
                    <a:pt x="636" y="1009"/>
                  </a:cubicBezTo>
                  <a:cubicBezTo>
                    <a:pt x="749" y="1106"/>
                    <a:pt x="866" y="1182"/>
                    <a:pt x="960" y="1216"/>
                  </a:cubicBezTo>
                  <a:cubicBezTo>
                    <a:pt x="1062" y="1250"/>
                    <a:pt x="1152" y="1264"/>
                    <a:pt x="1227" y="1264"/>
                  </a:cubicBezTo>
                  <a:cubicBezTo>
                    <a:pt x="1250" y="1264"/>
                    <a:pt x="1269" y="1264"/>
                    <a:pt x="1288" y="1261"/>
                  </a:cubicBezTo>
                  <a:cubicBezTo>
                    <a:pt x="1370" y="1250"/>
                    <a:pt x="1430" y="1216"/>
                    <a:pt x="1449" y="1160"/>
                  </a:cubicBezTo>
                  <a:cubicBezTo>
                    <a:pt x="1465" y="1122"/>
                    <a:pt x="1460" y="1069"/>
                    <a:pt x="1437" y="1012"/>
                  </a:cubicBezTo>
                  <a:cubicBezTo>
                    <a:pt x="1427" y="990"/>
                    <a:pt x="1415" y="967"/>
                    <a:pt x="1400" y="945"/>
                  </a:cubicBezTo>
                  <a:cubicBezTo>
                    <a:pt x="1400" y="941"/>
                    <a:pt x="1400" y="941"/>
                    <a:pt x="1397" y="941"/>
                  </a:cubicBezTo>
                  <a:cubicBezTo>
                    <a:pt x="1216" y="655"/>
                    <a:pt x="727" y="241"/>
                    <a:pt x="727" y="241"/>
                  </a:cubicBezTo>
                  <a:cubicBezTo>
                    <a:pt x="727" y="241"/>
                    <a:pt x="512" y="0"/>
                    <a:pt x="317" y="0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211;p58"/>
            <p:cNvSpPr/>
            <p:nvPr/>
          </p:nvSpPr>
          <p:spPr>
            <a:xfrm>
              <a:off x="5896050" y="657350"/>
              <a:ext cx="63450" cy="90600"/>
            </a:xfrm>
            <a:custGeom>
              <a:avLst/>
              <a:gdLst/>
              <a:ahLst/>
              <a:cxnLst/>
              <a:rect l="l" t="t" r="r" b="b"/>
              <a:pathLst>
                <a:path w="2538" h="3624" extrusionOk="0">
                  <a:moveTo>
                    <a:pt x="2164" y="1"/>
                  </a:moveTo>
                  <a:cubicBezTo>
                    <a:pt x="464" y="8"/>
                    <a:pt x="31" y="1565"/>
                    <a:pt x="9" y="2337"/>
                  </a:cubicBezTo>
                  <a:cubicBezTo>
                    <a:pt x="1" y="2694"/>
                    <a:pt x="365" y="3210"/>
                    <a:pt x="889" y="3623"/>
                  </a:cubicBezTo>
                  <a:lnTo>
                    <a:pt x="836" y="3375"/>
                  </a:lnTo>
                  <a:lnTo>
                    <a:pt x="497" y="1833"/>
                  </a:lnTo>
                  <a:cubicBezTo>
                    <a:pt x="580" y="1780"/>
                    <a:pt x="671" y="1716"/>
                    <a:pt x="768" y="1645"/>
                  </a:cubicBezTo>
                  <a:cubicBezTo>
                    <a:pt x="784" y="1630"/>
                    <a:pt x="802" y="1619"/>
                    <a:pt x="817" y="1607"/>
                  </a:cubicBezTo>
                  <a:cubicBezTo>
                    <a:pt x="1273" y="1258"/>
                    <a:pt x="1890" y="689"/>
                    <a:pt x="2537" y="49"/>
                  </a:cubicBezTo>
                  <a:cubicBezTo>
                    <a:pt x="2424" y="16"/>
                    <a:pt x="2300" y="1"/>
                    <a:pt x="2171" y="1"/>
                  </a:cubicBezTo>
                  <a:close/>
                </a:path>
              </a:pathLst>
            </a:custGeom>
            <a:solidFill>
              <a:srgbClr val="6B84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212;p58"/>
            <p:cNvSpPr/>
            <p:nvPr/>
          </p:nvSpPr>
          <p:spPr>
            <a:xfrm>
              <a:off x="6000000" y="692625"/>
              <a:ext cx="27675" cy="21000"/>
            </a:xfrm>
            <a:custGeom>
              <a:avLst/>
              <a:gdLst/>
              <a:ahLst/>
              <a:cxnLst/>
              <a:rect l="l" t="t" r="r" b="b"/>
              <a:pathLst>
                <a:path w="1107" h="840" extrusionOk="0">
                  <a:moveTo>
                    <a:pt x="956" y="0"/>
                  </a:moveTo>
                  <a:lnTo>
                    <a:pt x="0" y="554"/>
                  </a:lnTo>
                  <a:lnTo>
                    <a:pt x="50" y="840"/>
                  </a:lnTo>
                  <a:lnTo>
                    <a:pt x="1106" y="222"/>
                  </a:lnTo>
                  <a:lnTo>
                    <a:pt x="956" y="0"/>
                  </a:ln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13;p58"/>
            <p:cNvSpPr/>
            <p:nvPr/>
          </p:nvSpPr>
          <p:spPr>
            <a:xfrm>
              <a:off x="6009775" y="572850"/>
              <a:ext cx="121950" cy="125250"/>
            </a:xfrm>
            <a:custGeom>
              <a:avLst/>
              <a:gdLst/>
              <a:ahLst/>
              <a:cxnLst/>
              <a:rect l="l" t="t" r="r" b="b"/>
              <a:pathLst>
                <a:path w="4878" h="5010" extrusionOk="0">
                  <a:moveTo>
                    <a:pt x="3306" y="1"/>
                  </a:moveTo>
                  <a:cubicBezTo>
                    <a:pt x="2882" y="1"/>
                    <a:pt x="2367" y="116"/>
                    <a:pt x="1795" y="479"/>
                  </a:cubicBezTo>
                  <a:cubicBezTo>
                    <a:pt x="237" y="1473"/>
                    <a:pt x="324" y="3162"/>
                    <a:pt x="340" y="3971"/>
                  </a:cubicBezTo>
                  <a:cubicBezTo>
                    <a:pt x="354" y="4784"/>
                    <a:pt x="426" y="5010"/>
                    <a:pt x="426" y="5010"/>
                  </a:cubicBezTo>
                  <a:lnTo>
                    <a:pt x="821" y="4893"/>
                  </a:lnTo>
                  <a:lnTo>
                    <a:pt x="715" y="4893"/>
                  </a:lnTo>
                  <a:cubicBezTo>
                    <a:pt x="715" y="4893"/>
                    <a:pt x="1" y="2101"/>
                    <a:pt x="1457" y="868"/>
                  </a:cubicBezTo>
                  <a:cubicBezTo>
                    <a:pt x="2102" y="317"/>
                    <a:pt x="2700" y="119"/>
                    <a:pt x="3197" y="119"/>
                  </a:cubicBezTo>
                  <a:cubicBezTo>
                    <a:pt x="3818" y="119"/>
                    <a:pt x="4283" y="429"/>
                    <a:pt x="4490" y="750"/>
                  </a:cubicBezTo>
                  <a:lnTo>
                    <a:pt x="4877" y="299"/>
                  </a:lnTo>
                  <a:lnTo>
                    <a:pt x="4572" y="118"/>
                  </a:lnTo>
                  <a:lnTo>
                    <a:pt x="4490" y="340"/>
                  </a:lnTo>
                  <a:cubicBezTo>
                    <a:pt x="4490" y="340"/>
                    <a:pt x="4034" y="1"/>
                    <a:pt x="3306" y="1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214;p58"/>
            <p:cNvSpPr/>
            <p:nvPr/>
          </p:nvSpPr>
          <p:spPr>
            <a:xfrm>
              <a:off x="5887975" y="654050"/>
              <a:ext cx="115425" cy="61725"/>
            </a:xfrm>
            <a:custGeom>
              <a:avLst/>
              <a:gdLst/>
              <a:ahLst/>
              <a:cxnLst/>
              <a:rect l="l" t="t" r="r" b="b"/>
              <a:pathLst>
                <a:path w="4617" h="2469" extrusionOk="0">
                  <a:moveTo>
                    <a:pt x="2152" y="0"/>
                  </a:moveTo>
                  <a:cubicBezTo>
                    <a:pt x="1937" y="0"/>
                    <a:pt x="1721" y="41"/>
                    <a:pt x="1509" y="133"/>
                  </a:cubicBezTo>
                  <a:cubicBezTo>
                    <a:pt x="403" y="607"/>
                    <a:pt x="332" y="2258"/>
                    <a:pt x="332" y="2258"/>
                  </a:cubicBezTo>
                  <a:lnTo>
                    <a:pt x="0" y="2274"/>
                  </a:lnTo>
                  <a:lnTo>
                    <a:pt x="0" y="2469"/>
                  </a:lnTo>
                  <a:lnTo>
                    <a:pt x="403" y="2469"/>
                  </a:lnTo>
                  <a:cubicBezTo>
                    <a:pt x="448" y="1295"/>
                    <a:pt x="1212" y="133"/>
                    <a:pt x="2419" y="133"/>
                  </a:cubicBezTo>
                  <a:cubicBezTo>
                    <a:pt x="2420" y="133"/>
                    <a:pt x="2421" y="133"/>
                    <a:pt x="2422" y="133"/>
                  </a:cubicBezTo>
                  <a:cubicBezTo>
                    <a:pt x="3633" y="133"/>
                    <a:pt x="4531" y="2383"/>
                    <a:pt x="4531" y="2383"/>
                  </a:cubicBezTo>
                  <a:lnTo>
                    <a:pt x="4606" y="2338"/>
                  </a:lnTo>
                  <a:cubicBezTo>
                    <a:pt x="4606" y="2338"/>
                    <a:pt x="4608" y="2340"/>
                    <a:pt x="4609" y="2340"/>
                  </a:cubicBezTo>
                  <a:cubicBezTo>
                    <a:pt x="4616" y="2340"/>
                    <a:pt x="4609" y="2275"/>
                    <a:pt x="4267" y="1494"/>
                  </a:cubicBezTo>
                  <a:cubicBezTo>
                    <a:pt x="3938" y="734"/>
                    <a:pt x="3061" y="0"/>
                    <a:pt x="2152" y="0"/>
                  </a:cubicBezTo>
                  <a:close/>
                </a:path>
              </a:pathLst>
            </a:custGeom>
            <a:solidFill>
              <a:srgbClr val="2815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215;p58"/>
            <p:cNvSpPr/>
            <p:nvPr/>
          </p:nvSpPr>
          <p:spPr>
            <a:xfrm>
              <a:off x="6037450" y="984950"/>
              <a:ext cx="122100" cy="143375"/>
            </a:xfrm>
            <a:custGeom>
              <a:avLst/>
              <a:gdLst/>
              <a:ahLst/>
              <a:cxnLst/>
              <a:rect l="l" t="t" r="r" b="b"/>
              <a:pathLst>
                <a:path w="4884" h="5735" extrusionOk="0">
                  <a:moveTo>
                    <a:pt x="3220" y="1"/>
                  </a:moveTo>
                  <a:lnTo>
                    <a:pt x="0" y="5735"/>
                  </a:lnTo>
                  <a:lnTo>
                    <a:pt x="4883" y="607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216;p58"/>
            <p:cNvSpPr/>
            <p:nvPr/>
          </p:nvSpPr>
          <p:spPr>
            <a:xfrm>
              <a:off x="6008825" y="954775"/>
              <a:ext cx="57225" cy="143550"/>
            </a:xfrm>
            <a:custGeom>
              <a:avLst/>
              <a:gdLst/>
              <a:ahLst/>
              <a:cxnLst/>
              <a:rect l="l" t="t" r="r" b="b"/>
              <a:pathLst>
                <a:path w="2289" h="5742" extrusionOk="0">
                  <a:moveTo>
                    <a:pt x="1" y="1"/>
                  </a:moveTo>
                  <a:lnTo>
                    <a:pt x="2288" y="5742"/>
                  </a:lnTo>
                  <a:lnTo>
                    <a:pt x="1408" y="16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CDC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217;p58"/>
            <p:cNvSpPr/>
            <p:nvPr/>
          </p:nvSpPr>
          <p:spPr>
            <a:xfrm>
              <a:off x="5896250" y="1000100"/>
              <a:ext cx="263300" cy="276475"/>
            </a:xfrm>
            <a:custGeom>
              <a:avLst/>
              <a:gdLst/>
              <a:ahLst/>
              <a:cxnLst/>
              <a:rect l="l" t="t" r="r" b="b"/>
              <a:pathLst>
                <a:path w="10532" h="11059" extrusionOk="0">
                  <a:moveTo>
                    <a:pt x="10531" y="1"/>
                  </a:moveTo>
                  <a:lnTo>
                    <a:pt x="1" y="11059"/>
                  </a:lnTo>
                  <a:cubicBezTo>
                    <a:pt x="1" y="11059"/>
                    <a:pt x="6701" y="8275"/>
                    <a:pt x="8168" y="6450"/>
                  </a:cubicBezTo>
                  <a:cubicBezTo>
                    <a:pt x="9640" y="4629"/>
                    <a:pt x="10531" y="1"/>
                    <a:pt x="105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218;p58"/>
            <p:cNvSpPr/>
            <p:nvPr/>
          </p:nvSpPr>
          <p:spPr>
            <a:xfrm>
              <a:off x="5906500" y="1010425"/>
              <a:ext cx="391500" cy="416475"/>
            </a:xfrm>
            <a:custGeom>
              <a:avLst/>
              <a:gdLst/>
              <a:ahLst/>
              <a:cxnLst/>
              <a:rect l="l" t="t" r="r" b="b"/>
              <a:pathLst>
                <a:path w="15660" h="16659" extrusionOk="0">
                  <a:moveTo>
                    <a:pt x="13824" y="0"/>
                  </a:moveTo>
                  <a:cubicBezTo>
                    <a:pt x="13600" y="0"/>
                    <a:pt x="13356" y="64"/>
                    <a:pt x="13094" y="216"/>
                  </a:cubicBezTo>
                  <a:cubicBezTo>
                    <a:pt x="11434" y="1180"/>
                    <a:pt x="8297" y="12084"/>
                    <a:pt x="8297" y="12084"/>
                  </a:cubicBezTo>
                  <a:lnTo>
                    <a:pt x="2243" y="7041"/>
                  </a:lnTo>
                  <a:lnTo>
                    <a:pt x="1" y="7579"/>
                  </a:lnTo>
                  <a:lnTo>
                    <a:pt x="9609" y="16658"/>
                  </a:lnTo>
                  <a:cubicBezTo>
                    <a:pt x="9609" y="16658"/>
                    <a:pt x="15148" y="6718"/>
                    <a:pt x="15404" y="4261"/>
                  </a:cubicBezTo>
                  <a:lnTo>
                    <a:pt x="15660" y="1804"/>
                  </a:lnTo>
                  <a:cubicBezTo>
                    <a:pt x="15660" y="1804"/>
                    <a:pt x="15015" y="0"/>
                    <a:pt x="138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219;p58"/>
            <p:cNvSpPr/>
            <p:nvPr/>
          </p:nvSpPr>
          <p:spPr>
            <a:xfrm>
              <a:off x="5757875" y="965400"/>
              <a:ext cx="363200" cy="378500"/>
            </a:xfrm>
            <a:custGeom>
              <a:avLst/>
              <a:gdLst/>
              <a:ahLst/>
              <a:cxnLst/>
              <a:rect l="l" t="t" r="r" b="b"/>
              <a:pathLst>
                <a:path w="14528" h="15140" extrusionOk="0">
                  <a:moveTo>
                    <a:pt x="4230" y="1"/>
                  </a:moveTo>
                  <a:cubicBezTo>
                    <a:pt x="4230" y="1"/>
                    <a:pt x="4143" y="76"/>
                    <a:pt x="4001" y="227"/>
                  </a:cubicBezTo>
                  <a:cubicBezTo>
                    <a:pt x="3564" y="697"/>
                    <a:pt x="2612" y="1894"/>
                    <a:pt x="2235" y="3759"/>
                  </a:cubicBezTo>
                  <a:cubicBezTo>
                    <a:pt x="1735" y="6220"/>
                    <a:pt x="0" y="15017"/>
                    <a:pt x="1656" y="15137"/>
                  </a:cubicBezTo>
                  <a:cubicBezTo>
                    <a:pt x="1677" y="15139"/>
                    <a:pt x="1699" y="15139"/>
                    <a:pt x="1723" y="15139"/>
                  </a:cubicBezTo>
                  <a:cubicBezTo>
                    <a:pt x="3586" y="15139"/>
                    <a:pt x="14528" y="10472"/>
                    <a:pt x="14528" y="10472"/>
                  </a:cubicBezTo>
                  <a:lnTo>
                    <a:pt x="13703" y="10028"/>
                  </a:lnTo>
                  <a:lnTo>
                    <a:pt x="5287" y="9809"/>
                  </a:lnTo>
                  <a:lnTo>
                    <a:pt x="42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220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3221;p58"/>
            <p:cNvSpPr/>
            <p:nvPr/>
          </p:nvSpPr>
          <p:spPr>
            <a:xfrm>
              <a:off x="5884300" y="1161425"/>
              <a:ext cx="67075" cy="38800"/>
            </a:xfrm>
            <a:custGeom>
              <a:avLst/>
              <a:gdLst/>
              <a:ahLst/>
              <a:cxnLst/>
              <a:rect l="l" t="t" r="r" b="b"/>
              <a:pathLst>
                <a:path w="2683" h="1552" extrusionOk="0">
                  <a:moveTo>
                    <a:pt x="202" y="0"/>
                  </a:moveTo>
                  <a:cubicBezTo>
                    <a:pt x="187" y="0"/>
                    <a:pt x="176" y="3"/>
                    <a:pt x="170" y="8"/>
                  </a:cubicBezTo>
                  <a:cubicBezTo>
                    <a:pt x="0" y="148"/>
                    <a:pt x="170" y="1551"/>
                    <a:pt x="170" y="1551"/>
                  </a:cubicBezTo>
                  <a:lnTo>
                    <a:pt x="1389" y="1419"/>
                  </a:lnTo>
                  <a:lnTo>
                    <a:pt x="2683" y="1110"/>
                  </a:lnTo>
                  <a:cubicBezTo>
                    <a:pt x="2683" y="1110"/>
                    <a:pt x="517" y="0"/>
                    <a:pt x="202" y="0"/>
                  </a:cubicBezTo>
                  <a:close/>
                </a:path>
              </a:pathLst>
            </a:custGeom>
            <a:solidFill>
              <a:srgbClr val="EFC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3222;p58"/>
            <p:cNvSpPr/>
            <p:nvPr/>
          </p:nvSpPr>
          <p:spPr>
            <a:xfrm>
              <a:off x="5980150" y="954775"/>
              <a:ext cx="83275" cy="127275"/>
            </a:xfrm>
            <a:custGeom>
              <a:avLst/>
              <a:gdLst/>
              <a:ahLst/>
              <a:cxnLst/>
              <a:rect l="l" t="t" r="r" b="b"/>
              <a:pathLst>
                <a:path w="3331" h="5091" extrusionOk="0">
                  <a:moveTo>
                    <a:pt x="1148" y="1"/>
                  </a:moveTo>
                  <a:cubicBezTo>
                    <a:pt x="1148" y="1"/>
                    <a:pt x="0" y="824"/>
                    <a:pt x="320" y="2228"/>
                  </a:cubicBezTo>
                  <a:cubicBezTo>
                    <a:pt x="636" y="3632"/>
                    <a:pt x="3331" y="5091"/>
                    <a:pt x="3331" y="5091"/>
                  </a:cubicBezTo>
                  <a:lnTo>
                    <a:pt x="114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3223;p58"/>
            <p:cNvSpPr/>
            <p:nvPr/>
          </p:nvSpPr>
          <p:spPr>
            <a:xfrm>
              <a:off x="5878750" y="1440325"/>
              <a:ext cx="337625" cy="289075"/>
            </a:xfrm>
            <a:custGeom>
              <a:avLst/>
              <a:gdLst/>
              <a:ahLst/>
              <a:cxnLst/>
              <a:rect l="l" t="t" r="r" b="b"/>
              <a:pathLst>
                <a:path w="13505" h="11563" extrusionOk="0">
                  <a:moveTo>
                    <a:pt x="2371" y="0"/>
                  </a:moveTo>
                  <a:lnTo>
                    <a:pt x="1" y="11562"/>
                  </a:lnTo>
                  <a:lnTo>
                    <a:pt x="13504" y="11562"/>
                  </a:lnTo>
                  <a:cubicBezTo>
                    <a:pt x="13000" y="6596"/>
                    <a:pt x="8297" y="3210"/>
                    <a:pt x="8297" y="3210"/>
                  </a:cubicBezTo>
                  <a:lnTo>
                    <a:pt x="9531" y="1016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3224;p58"/>
            <p:cNvSpPr/>
            <p:nvPr/>
          </p:nvSpPr>
          <p:spPr>
            <a:xfrm>
              <a:off x="6052200" y="1000100"/>
              <a:ext cx="197750" cy="312425"/>
            </a:xfrm>
            <a:custGeom>
              <a:avLst/>
              <a:gdLst/>
              <a:ahLst/>
              <a:cxnLst/>
              <a:rect l="l" t="t" r="r" b="b"/>
              <a:pathLst>
                <a:path w="7910" h="12497" extrusionOk="0">
                  <a:moveTo>
                    <a:pt x="4293" y="1"/>
                  </a:moveTo>
                  <a:cubicBezTo>
                    <a:pt x="4293" y="1"/>
                    <a:pt x="3402" y="4629"/>
                    <a:pt x="1930" y="6450"/>
                  </a:cubicBezTo>
                  <a:cubicBezTo>
                    <a:pt x="1633" y="6822"/>
                    <a:pt x="1118" y="7233"/>
                    <a:pt x="486" y="7654"/>
                  </a:cubicBezTo>
                  <a:cubicBezTo>
                    <a:pt x="418" y="7966"/>
                    <a:pt x="355" y="8282"/>
                    <a:pt x="294" y="8598"/>
                  </a:cubicBezTo>
                  <a:lnTo>
                    <a:pt x="1930" y="8640"/>
                  </a:lnTo>
                  <a:lnTo>
                    <a:pt x="3763" y="8346"/>
                  </a:lnTo>
                  <a:cubicBezTo>
                    <a:pt x="4820" y="5156"/>
                    <a:pt x="6295" y="1194"/>
                    <a:pt x="7266" y="629"/>
                  </a:cubicBezTo>
                  <a:cubicBezTo>
                    <a:pt x="7496" y="497"/>
                    <a:pt x="7710" y="433"/>
                    <a:pt x="7909" y="419"/>
                  </a:cubicBezTo>
                  <a:cubicBezTo>
                    <a:pt x="6954" y="265"/>
                    <a:pt x="5460" y="110"/>
                    <a:pt x="4293" y="1"/>
                  </a:cubicBezTo>
                  <a:close/>
                  <a:moveTo>
                    <a:pt x="2755" y="9084"/>
                  </a:moveTo>
                  <a:cubicBezTo>
                    <a:pt x="2755" y="9084"/>
                    <a:pt x="1626" y="9565"/>
                    <a:pt x="30" y="10220"/>
                  </a:cubicBezTo>
                  <a:cubicBezTo>
                    <a:pt x="20" y="10291"/>
                    <a:pt x="8" y="10366"/>
                    <a:pt x="1" y="10442"/>
                  </a:cubicBezTo>
                  <a:lnTo>
                    <a:pt x="2469" y="12497"/>
                  </a:lnTo>
                  <a:cubicBezTo>
                    <a:pt x="2469" y="12497"/>
                    <a:pt x="2864" y="11123"/>
                    <a:pt x="3447" y="9310"/>
                  </a:cubicBezTo>
                  <a:lnTo>
                    <a:pt x="2755" y="9084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3225;p58"/>
            <p:cNvSpPr/>
            <p:nvPr/>
          </p:nvSpPr>
          <p:spPr>
            <a:xfrm>
              <a:off x="6272225" y="1015650"/>
              <a:ext cx="1325" cy="750"/>
            </a:xfrm>
            <a:custGeom>
              <a:avLst/>
              <a:gdLst/>
              <a:ahLst/>
              <a:cxnLst/>
              <a:rect l="l" t="t" r="r" b="b"/>
              <a:pathLst>
                <a:path w="53" h="30" extrusionOk="0">
                  <a:moveTo>
                    <a:pt x="53" y="30"/>
                  </a:moveTo>
                  <a:lnTo>
                    <a:pt x="53" y="30"/>
                  </a:lnTo>
                  <a:lnTo>
                    <a:pt x="53" y="30"/>
                  </a:lnTo>
                  <a:close/>
                  <a:moveTo>
                    <a:pt x="0" y="0"/>
                  </a:moveTo>
                  <a:cubicBezTo>
                    <a:pt x="7" y="4"/>
                    <a:pt x="11" y="7"/>
                    <a:pt x="19" y="7"/>
                  </a:cubicBezTo>
                  <a:cubicBezTo>
                    <a:pt x="30" y="15"/>
                    <a:pt x="42" y="23"/>
                    <a:pt x="53" y="30"/>
                  </a:cubicBezTo>
                  <a:cubicBezTo>
                    <a:pt x="42" y="23"/>
                    <a:pt x="30" y="15"/>
                    <a:pt x="19" y="7"/>
                  </a:cubicBezTo>
                  <a:cubicBezTo>
                    <a:pt x="11" y="7"/>
                    <a:pt x="7" y="4"/>
                    <a:pt x="0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3226;p58"/>
            <p:cNvSpPr/>
            <p:nvPr/>
          </p:nvSpPr>
          <p:spPr>
            <a:xfrm>
              <a:off x="6035100" y="1013375"/>
              <a:ext cx="247675" cy="452375"/>
            </a:xfrm>
            <a:custGeom>
              <a:avLst/>
              <a:gdLst/>
              <a:ahLst/>
              <a:cxnLst/>
              <a:rect l="l" t="t" r="r" b="b"/>
              <a:pathLst>
                <a:path w="9907" h="18095" extrusionOk="0">
                  <a:moveTo>
                    <a:pt x="9192" y="1"/>
                  </a:moveTo>
                  <a:lnTo>
                    <a:pt x="9192" y="1"/>
                  </a:lnTo>
                  <a:cubicBezTo>
                    <a:pt x="9474" y="128"/>
                    <a:pt x="9711" y="354"/>
                    <a:pt x="9906" y="595"/>
                  </a:cubicBezTo>
                  <a:cubicBezTo>
                    <a:pt x="9798" y="373"/>
                    <a:pt x="9669" y="211"/>
                    <a:pt x="9538" y="121"/>
                  </a:cubicBezTo>
                  <a:cubicBezTo>
                    <a:pt x="9527" y="114"/>
                    <a:pt x="9515" y="106"/>
                    <a:pt x="9504" y="98"/>
                  </a:cubicBezTo>
                  <a:cubicBezTo>
                    <a:pt x="9496" y="98"/>
                    <a:pt x="9492" y="95"/>
                    <a:pt x="9485" y="91"/>
                  </a:cubicBezTo>
                  <a:cubicBezTo>
                    <a:pt x="9425" y="60"/>
                    <a:pt x="9324" y="31"/>
                    <a:pt x="9192" y="1"/>
                  </a:cubicBezTo>
                  <a:close/>
                  <a:moveTo>
                    <a:pt x="376" y="12676"/>
                  </a:moveTo>
                  <a:cubicBezTo>
                    <a:pt x="230" y="14310"/>
                    <a:pt x="127" y="15958"/>
                    <a:pt x="0" y="17628"/>
                  </a:cubicBezTo>
                  <a:lnTo>
                    <a:pt x="3277" y="18094"/>
                  </a:lnTo>
                  <a:cubicBezTo>
                    <a:pt x="3567" y="17571"/>
                    <a:pt x="3898" y="16977"/>
                    <a:pt x="4248" y="16333"/>
                  </a:cubicBezTo>
                  <a:lnTo>
                    <a:pt x="376" y="12676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3227;p58"/>
            <p:cNvSpPr/>
            <p:nvPr/>
          </p:nvSpPr>
          <p:spPr>
            <a:xfrm>
              <a:off x="6141850" y="1422175"/>
              <a:ext cx="4900" cy="4725"/>
            </a:xfrm>
            <a:custGeom>
              <a:avLst/>
              <a:gdLst/>
              <a:ahLst/>
              <a:cxnLst/>
              <a:rect l="l" t="t" r="r" b="b"/>
              <a:pathLst>
                <a:path w="196" h="189" extrusionOk="0">
                  <a:moveTo>
                    <a:pt x="0" y="0"/>
                  </a:moveTo>
                  <a:lnTo>
                    <a:pt x="195" y="188"/>
                  </a:lnTo>
                  <a:lnTo>
                    <a:pt x="195" y="188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3228;p58"/>
            <p:cNvSpPr/>
            <p:nvPr/>
          </p:nvSpPr>
          <p:spPr>
            <a:xfrm>
              <a:off x="6112975" y="991175"/>
              <a:ext cx="46575" cy="57875"/>
            </a:xfrm>
            <a:custGeom>
              <a:avLst/>
              <a:gdLst/>
              <a:ahLst/>
              <a:cxnLst/>
              <a:rect l="l" t="t" r="r" b="b"/>
              <a:pathLst>
                <a:path w="1863" h="2315" extrusionOk="0">
                  <a:moveTo>
                    <a:pt x="892" y="0"/>
                  </a:moveTo>
                  <a:cubicBezTo>
                    <a:pt x="670" y="757"/>
                    <a:pt x="388" y="1495"/>
                    <a:pt x="56" y="2198"/>
                  </a:cubicBezTo>
                  <a:cubicBezTo>
                    <a:pt x="38" y="2240"/>
                    <a:pt x="19" y="2277"/>
                    <a:pt x="1" y="2315"/>
                  </a:cubicBezTo>
                  <a:lnTo>
                    <a:pt x="1862" y="358"/>
                  </a:lnTo>
                  <a:lnTo>
                    <a:pt x="892" y="0"/>
                  </a:lnTo>
                  <a:close/>
                </a:path>
              </a:pathLst>
            </a:custGeom>
            <a:solidFill>
              <a:srgbClr val="C9A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3229;p58"/>
            <p:cNvSpPr/>
            <p:nvPr/>
          </p:nvSpPr>
          <p:spPr>
            <a:xfrm>
              <a:off x="6064325" y="1000100"/>
              <a:ext cx="95225" cy="191350"/>
            </a:xfrm>
            <a:custGeom>
              <a:avLst/>
              <a:gdLst/>
              <a:ahLst/>
              <a:cxnLst/>
              <a:rect l="l" t="t" r="r" b="b"/>
              <a:pathLst>
                <a:path w="3809" h="7654" extrusionOk="0">
                  <a:moveTo>
                    <a:pt x="3808" y="1"/>
                  </a:moveTo>
                  <a:lnTo>
                    <a:pt x="1947" y="1958"/>
                  </a:lnTo>
                  <a:cubicBezTo>
                    <a:pt x="1025" y="3828"/>
                    <a:pt x="419" y="5728"/>
                    <a:pt x="1" y="7654"/>
                  </a:cubicBezTo>
                  <a:cubicBezTo>
                    <a:pt x="633" y="7233"/>
                    <a:pt x="1148" y="6822"/>
                    <a:pt x="1445" y="6450"/>
                  </a:cubicBezTo>
                  <a:cubicBezTo>
                    <a:pt x="2917" y="4629"/>
                    <a:pt x="3808" y="1"/>
                    <a:pt x="380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3230;p58"/>
            <p:cNvSpPr/>
            <p:nvPr/>
          </p:nvSpPr>
          <p:spPr>
            <a:xfrm>
              <a:off x="6044475" y="1010550"/>
              <a:ext cx="253525" cy="416350"/>
            </a:xfrm>
            <a:custGeom>
              <a:avLst/>
              <a:gdLst/>
              <a:ahLst/>
              <a:cxnLst/>
              <a:rect l="l" t="t" r="r" b="b"/>
              <a:pathLst>
                <a:path w="10141" h="16654" extrusionOk="0">
                  <a:moveTo>
                    <a:pt x="8218" y="1"/>
                  </a:moveTo>
                  <a:cubicBezTo>
                    <a:pt x="8019" y="15"/>
                    <a:pt x="7805" y="79"/>
                    <a:pt x="7575" y="211"/>
                  </a:cubicBezTo>
                  <a:cubicBezTo>
                    <a:pt x="6604" y="776"/>
                    <a:pt x="5129" y="4738"/>
                    <a:pt x="4072" y="7928"/>
                  </a:cubicBezTo>
                  <a:lnTo>
                    <a:pt x="3756" y="8892"/>
                  </a:lnTo>
                  <a:cubicBezTo>
                    <a:pt x="3173" y="10705"/>
                    <a:pt x="2778" y="12079"/>
                    <a:pt x="2778" y="12079"/>
                  </a:cubicBezTo>
                  <a:lnTo>
                    <a:pt x="310" y="10024"/>
                  </a:lnTo>
                  <a:cubicBezTo>
                    <a:pt x="181" y="10938"/>
                    <a:pt x="84" y="11860"/>
                    <a:pt x="1" y="12789"/>
                  </a:cubicBezTo>
                  <a:lnTo>
                    <a:pt x="3873" y="16446"/>
                  </a:lnTo>
                  <a:lnTo>
                    <a:pt x="3895" y="16465"/>
                  </a:lnTo>
                  <a:lnTo>
                    <a:pt x="4090" y="16653"/>
                  </a:lnTo>
                  <a:cubicBezTo>
                    <a:pt x="4099" y="16639"/>
                    <a:pt x="9629" y="6709"/>
                    <a:pt x="9885" y="4256"/>
                  </a:cubicBezTo>
                  <a:lnTo>
                    <a:pt x="10141" y="1799"/>
                  </a:lnTo>
                  <a:cubicBezTo>
                    <a:pt x="10141" y="1799"/>
                    <a:pt x="9934" y="1216"/>
                    <a:pt x="9531" y="712"/>
                  </a:cubicBezTo>
                  <a:lnTo>
                    <a:pt x="9531" y="708"/>
                  </a:lnTo>
                  <a:cubicBezTo>
                    <a:pt x="9336" y="467"/>
                    <a:pt x="9099" y="241"/>
                    <a:pt x="8817" y="114"/>
                  </a:cubicBezTo>
                  <a:cubicBezTo>
                    <a:pt x="8813" y="114"/>
                    <a:pt x="8813" y="110"/>
                    <a:pt x="8813" y="110"/>
                  </a:cubicBezTo>
                  <a:cubicBezTo>
                    <a:pt x="8655" y="38"/>
                    <a:pt x="8485" y="1"/>
                    <a:pt x="83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3231;p58"/>
            <p:cNvSpPr/>
            <p:nvPr/>
          </p:nvSpPr>
          <p:spPr>
            <a:xfrm>
              <a:off x="6052950" y="1215050"/>
              <a:ext cx="68125" cy="40575"/>
            </a:xfrm>
            <a:custGeom>
              <a:avLst/>
              <a:gdLst/>
              <a:ahLst/>
              <a:cxnLst/>
              <a:rect l="l" t="t" r="r" b="b"/>
              <a:pathLst>
                <a:path w="2725" h="1623" extrusionOk="0">
                  <a:moveTo>
                    <a:pt x="264" y="0"/>
                  </a:moveTo>
                  <a:cubicBezTo>
                    <a:pt x="167" y="538"/>
                    <a:pt x="80" y="1077"/>
                    <a:pt x="0" y="1622"/>
                  </a:cubicBezTo>
                  <a:cubicBezTo>
                    <a:pt x="1596" y="967"/>
                    <a:pt x="2725" y="486"/>
                    <a:pt x="2725" y="486"/>
                  </a:cubicBezTo>
                  <a:lnTo>
                    <a:pt x="1900" y="42"/>
                  </a:lnTo>
                  <a:lnTo>
                    <a:pt x="26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3232;p58"/>
            <p:cNvSpPr/>
            <p:nvPr/>
          </p:nvSpPr>
          <p:spPr>
            <a:xfrm>
              <a:off x="6100450" y="1208750"/>
              <a:ext cx="45850" cy="24100"/>
            </a:xfrm>
            <a:custGeom>
              <a:avLst/>
              <a:gdLst/>
              <a:ahLst/>
              <a:cxnLst/>
              <a:rect l="l" t="t" r="r" b="b"/>
              <a:pathLst>
                <a:path w="1834" h="964" extrusionOk="0">
                  <a:moveTo>
                    <a:pt x="1833" y="0"/>
                  </a:moveTo>
                  <a:lnTo>
                    <a:pt x="0" y="294"/>
                  </a:lnTo>
                  <a:lnTo>
                    <a:pt x="825" y="738"/>
                  </a:lnTo>
                  <a:lnTo>
                    <a:pt x="1517" y="964"/>
                  </a:lnTo>
                  <a:lnTo>
                    <a:pt x="1833" y="0"/>
                  </a:ln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3233;p58"/>
            <p:cNvSpPr/>
            <p:nvPr/>
          </p:nvSpPr>
          <p:spPr>
            <a:xfrm>
              <a:off x="6086150" y="1520550"/>
              <a:ext cx="125" cy="25"/>
            </a:xfrm>
            <a:custGeom>
              <a:avLst/>
              <a:gdLst/>
              <a:ahLst/>
              <a:cxnLst/>
              <a:rect l="l" t="t" r="r" b="b"/>
              <a:pathLst>
                <a:path w="5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lnTo>
                    <a:pt x="4" y="1"/>
                  </a:lnTo>
                  <a:close/>
                  <a:moveTo>
                    <a:pt x="4" y="1"/>
                  </a:moveTo>
                  <a:lnTo>
                    <a:pt x="4" y="1"/>
                  </a:ln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3234;p58"/>
            <p:cNvSpPr/>
            <p:nvPr/>
          </p:nvSpPr>
          <p:spPr>
            <a:xfrm>
              <a:off x="6086150" y="1465800"/>
              <a:ext cx="30800" cy="54775"/>
            </a:xfrm>
            <a:custGeom>
              <a:avLst/>
              <a:gdLst/>
              <a:ahLst/>
              <a:cxnLst/>
              <a:rect l="l" t="t" r="r" b="b"/>
              <a:pathLst>
                <a:path w="1232" h="2191" extrusionOk="0">
                  <a:moveTo>
                    <a:pt x="1232" y="1"/>
                  </a:moveTo>
                  <a:lnTo>
                    <a:pt x="1" y="2191"/>
                  </a:lnTo>
                  <a:lnTo>
                    <a:pt x="4" y="2191"/>
                  </a:lnTo>
                  <a:cubicBezTo>
                    <a:pt x="39" y="2127"/>
                    <a:pt x="520" y="1280"/>
                    <a:pt x="1232" y="1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3235;p58"/>
            <p:cNvSpPr/>
            <p:nvPr/>
          </p:nvSpPr>
          <p:spPr>
            <a:xfrm>
              <a:off x="6086150" y="1520550"/>
              <a:ext cx="16125" cy="13125"/>
            </a:xfrm>
            <a:custGeom>
              <a:avLst/>
              <a:gdLst/>
              <a:ahLst/>
              <a:cxnLst/>
              <a:rect l="l" t="t" r="r" b="b"/>
              <a:pathLst>
                <a:path w="645" h="525" extrusionOk="0">
                  <a:moveTo>
                    <a:pt x="1" y="1"/>
                  </a:moveTo>
                  <a:lnTo>
                    <a:pt x="1" y="5"/>
                  </a:lnTo>
                  <a:cubicBezTo>
                    <a:pt x="5" y="7"/>
                    <a:pt x="20" y="17"/>
                    <a:pt x="46" y="35"/>
                  </a:cubicBezTo>
                  <a:lnTo>
                    <a:pt x="46" y="35"/>
                  </a:lnTo>
                  <a:cubicBezTo>
                    <a:pt x="16" y="12"/>
                    <a:pt x="1" y="1"/>
                    <a:pt x="1" y="1"/>
                  </a:cubicBezTo>
                  <a:close/>
                  <a:moveTo>
                    <a:pt x="46" y="35"/>
                  </a:moveTo>
                  <a:cubicBezTo>
                    <a:pt x="135" y="103"/>
                    <a:pt x="351" y="270"/>
                    <a:pt x="645" y="524"/>
                  </a:cubicBezTo>
                  <a:cubicBezTo>
                    <a:pt x="349" y="261"/>
                    <a:pt x="136" y="98"/>
                    <a:pt x="46" y="35"/>
                  </a:cubicBez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3236;p58"/>
            <p:cNvSpPr/>
            <p:nvPr/>
          </p:nvSpPr>
          <p:spPr>
            <a:xfrm>
              <a:off x="6140150" y="157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3237;p58"/>
            <p:cNvSpPr/>
            <p:nvPr/>
          </p:nvSpPr>
          <p:spPr>
            <a:xfrm>
              <a:off x="6203075" y="1672750"/>
              <a:ext cx="12525" cy="50075"/>
            </a:xfrm>
            <a:custGeom>
              <a:avLst/>
              <a:gdLst/>
              <a:ahLst/>
              <a:cxnLst/>
              <a:rect l="l" t="t" r="r" b="b"/>
              <a:pathLst>
                <a:path w="501" h="2003" extrusionOk="0">
                  <a:moveTo>
                    <a:pt x="0" y="1"/>
                  </a:moveTo>
                  <a:cubicBezTo>
                    <a:pt x="234" y="633"/>
                    <a:pt x="407" y="1303"/>
                    <a:pt x="501" y="2003"/>
                  </a:cubicBezTo>
                  <a:cubicBezTo>
                    <a:pt x="407" y="1303"/>
                    <a:pt x="234" y="633"/>
                    <a:pt x="0" y="1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3238;p58"/>
            <p:cNvSpPr/>
            <p:nvPr/>
          </p:nvSpPr>
          <p:spPr>
            <a:xfrm>
              <a:off x="6203075" y="16727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A18B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3239;p58"/>
            <p:cNvSpPr/>
            <p:nvPr/>
          </p:nvSpPr>
          <p:spPr>
            <a:xfrm>
              <a:off x="6152375" y="1585575"/>
              <a:ext cx="50725" cy="87200"/>
            </a:xfrm>
            <a:custGeom>
              <a:avLst/>
              <a:gdLst/>
              <a:ahLst/>
              <a:cxnLst/>
              <a:rect l="l" t="t" r="r" b="b"/>
              <a:pathLst>
                <a:path w="2029" h="3488" extrusionOk="0">
                  <a:moveTo>
                    <a:pt x="0" y="0"/>
                  </a:moveTo>
                  <a:cubicBezTo>
                    <a:pt x="767" y="948"/>
                    <a:pt x="1529" y="2132"/>
                    <a:pt x="2028" y="3488"/>
                  </a:cubicBezTo>
                  <a:cubicBezTo>
                    <a:pt x="1529" y="2128"/>
                    <a:pt x="767" y="948"/>
                    <a:pt x="0" y="0"/>
                  </a:cubicBezTo>
                  <a:close/>
                </a:path>
              </a:pathLst>
            </a:custGeom>
            <a:solidFill>
              <a:srgbClr val="8A6B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3240;p58"/>
            <p:cNvSpPr/>
            <p:nvPr/>
          </p:nvSpPr>
          <p:spPr>
            <a:xfrm>
              <a:off x="6140250" y="1571175"/>
              <a:ext cx="12050" cy="14300"/>
            </a:xfrm>
            <a:custGeom>
              <a:avLst/>
              <a:gdLst/>
              <a:ahLst/>
              <a:cxnLst/>
              <a:rect l="l" t="t" r="r" b="b"/>
              <a:pathLst>
                <a:path w="482" h="572" extrusionOk="0">
                  <a:moveTo>
                    <a:pt x="0" y="0"/>
                  </a:moveTo>
                  <a:cubicBezTo>
                    <a:pt x="158" y="181"/>
                    <a:pt x="320" y="369"/>
                    <a:pt x="482" y="572"/>
                  </a:cubicBezTo>
                  <a:lnTo>
                    <a:pt x="482" y="572"/>
                  </a:lnTo>
                  <a:cubicBezTo>
                    <a:pt x="320" y="369"/>
                    <a:pt x="158" y="181"/>
                    <a:pt x="0" y="0"/>
                  </a:cubicBezTo>
                  <a:close/>
                </a:path>
              </a:pathLst>
            </a:custGeom>
            <a:solidFill>
              <a:srgbClr val="C47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3241;p58"/>
            <p:cNvSpPr/>
            <p:nvPr/>
          </p:nvSpPr>
          <p:spPr>
            <a:xfrm>
              <a:off x="6215575" y="1722900"/>
              <a:ext cx="800" cy="6400"/>
            </a:xfrm>
            <a:custGeom>
              <a:avLst/>
              <a:gdLst/>
              <a:ahLst/>
              <a:cxnLst/>
              <a:rect l="l" t="t" r="r" b="b"/>
              <a:pathLst>
                <a:path w="32" h="256" extrusionOk="0">
                  <a:moveTo>
                    <a:pt x="31" y="245"/>
                  </a:moveTo>
                  <a:lnTo>
                    <a:pt x="31" y="256"/>
                  </a:lnTo>
                  <a:lnTo>
                    <a:pt x="31" y="256"/>
                  </a:lnTo>
                  <a:lnTo>
                    <a:pt x="31" y="245"/>
                  </a:lnTo>
                  <a:close/>
                  <a:moveTo>
                    <a:pt x="31" y="233"/>
                  </a:moveTo>
                  <a:lnTo>
                    <a:pt x="31" y="241"/>
                  </a:lnTo>
                  <a:lnTo>
                    <a:pt x="31" y="233"/>
                  </a:lnTo>
                  <a:close/>
                  <a:moveTo>
                    <a:pt x="28" y="219"/>
                  </a:moveTo>
                  <a:lnTo>
                    <a:pt x="28" y="230"/>
                  </a:lnTo>
                  <a:lnTo>
                    <a:pt x="28" y="219"/>
                  </a:lnTo>
                  <a:close/>
                  <a:moveTo>
                    <a:pt x="28" y="203"/>
                  </a:moveTo>
                  <a:lnTo>
                    <a:pt x="28" y="214"/>
                  </a:lnTo>
                  <a:lnTo>
                    <a:pt x="28" y="203"/>
                  </a:lnTo>
                  <a:close/>
                  <a:moveTo>
                    <a:pt x="23" y="188"/>
                  </a:moveTo>
                  <a:cubicBezTo>
                    <a:pt x="23" y="192"/>
                    <a:pt x="23" y="196"/>
                    <a:pt x="28" y="200"/>
                  </a:cubicBezTo>
                  <a:cubicBezTo>
                    <a:pt x="23" y="196"/>
                    <a:pt x="23" y="192"/>
                    <a:pt x="23" y="188"/>
                  </a:cubicBezTo>
                  <a:close/>
                  <a:moveTo>
                    <a:pt x="23" y="177"/>
                  </a:moveTo>
                  <a:lnTo>
                    <a:pt x="23" y="184"/>
                  </a:lnTo>
                  <a:lnTo>
                    <a:pt x="23" y="177"/>
                  </a:lnTo>
                  <a:close/>
                  <a:moveTo>
                    <a:pt x="20" y="158"/>
                  </a:moveTo>
                  <a:cubicBezTo>
                    <a:pt x="23" y="162"/>
                    <a:pt x="23" y="165"/>
                    <a:pt x="23" y="174"/>
                  </a:cubicBezTo>
                  <a:cubicBezTo>
                    <a:pt x="23" y="165"/>
                    <a:pt x="23" y="162"/>
                    <a:pt x="20" y="158"/>
                  </a:cubicBezTo>
                  <a:close/>
                  <a:moveTo>
                    <a:pt x="20" y="146"/>
                  </a:moveTo>
                  <a:lnTo>
                    <a:pt x="20" y="155"/>
                  </a:lnTo>
                  <a:lnTo>
                    <a:pt x="20" y="146"/>
                  </a:lnTo>
                  <a:close/>
                  <a:moveTo>
                    <a:pt x="20" y="132"/>
                  </a:moveTo>
                  <a:lnTo>
                    <a:pt x="20" y="139"/>
                  </a:lnTo>
                  <a:lnTo>
                    <a:pt x="20" y="132"/>
                  </a:lnTo>
                  <a:close/>
                  <a:moveTo>
                    <a:pt x="16" y="113"/>
                  </a:moveTo>
                  <a:lnTo>
                    <a:pt x="16" y="128"/>
                  </a:lnTo>
                  <a:lnTo>
                    <a:pt x="16" y="113"/>
                  </a:lnTo>
                  <a:close/>
                  <a:moveTo>
                    <a:pt x="16" y="101"/>
                  </a:moveTo>
                  <a:lnTo>
                    <a:pt x="16" y="113"/>
                  </a:lnTo>
                  <a:lnTo>
                    <a:pt x="16" y="101"/>
                  </a:lnTo>
                  <a:close/>
                  <a:moveTo>
                    <a:pt x="12" y="87"/>
                  </a:moveTo>
                  <a:lnTo>
                    <a:pt x="12" y="98"/>
                  </a:lnTo>
                  <a:lnTo>
                    <a:pt x="12" y="87"/>
                  </a:lnTo>
                  <a:close/>
                  <a:moveTo>
                    <a:pt x="9" y="56"/>
                  </a:moveTo>
                  <a:cubicBezTo>
                    <a:pt x="9" y="68"/>
                    <a:pt x="12" y="75"/>
                    <a:pt x="12" y="83"/>
                  </a:cubicBezTo>
                  <a:cubicBezTo>
                    <a:pt x="12" y="75"/>
                    <a:pt x="9" y="68"/>
                    <a:pt x="9" y="56"/>
                  </a:cubicBezTo>
                  <a:close/>
                  <a:moveTo>
                    <a:pt x="9" y="45"/>
                  </a:moveTo>
                  <a:lnTo>
                    <a:pt x="9" y="53"/>
                  </a:lnTo>
                  <a:lnTo>
                    <a:pt x="9" y="45"/>
                  </a:lnTo>
                  <a:close/>
                  <a:moveTo>
                    <a:pt x="5" y="26"/>
                  </a:moveTo>
                  <a:cubicBezTo>
                    <a:pt x="5" y="34"/>
                    <a:pt x="5" y="38"/>
                    <a:pt x="9" y="42"/>
                  </a:cubicBezTo>
                  <a:cubicBezTo>
                    <a:pt x="5" y="38"/>
                    <a:pt x="5" y="34"/>
                    <a:pt x="5" y="26"/>
                  </a:cubicBezTo>
                  <a:close/>
                  <a:moveTo>
                    <a:pt x="5" y="16"/>
                  </a:moveTo>
                  <a:lnTo>
                    <a:pt x="5" y="26"/>
                  </a:lnTo>
                  <a:lnTo>
                    <a:pt x="5" y="16"/>
                  </a:lnTo>
                  <a:close/>
                  <a:moveTo>
                    <a:pt x="1" y="0"/>
                  </a:moveTo>
                  <a:cubicBezTo>
                    <a:pt x="1" y="4"/>
                    <a:pt x="1" y="7"/>
                    <a:pt x="5" y="11"/>
                  </a:cubicBezTo>
                  <a:cubicBezTo>
                    <a:pt x="1" y="7"/>
                    <a:pt x="1" y="4"/>
                    <a:pt x="1" y="0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3242;p58"/>
            <p:cNvSpPr/>
            <p:nvPr/>
          </p:nvSpPr>
          <p:spPr>
            <a:xfrm>
              <a:off x="6216350" y="1729275"/>
              <a:ext cx="25" cy="125"/>
            </a:xfrm>
            <a:custGeom>
              <a:avLst/>
              <a:gdLst/>
              <a:ahLst/>
              <a:cxnLst/>
              <a:rect l="l" t="t" r="r" b="b"/>
              <a:pathLst>
                <a:path w="1" h="5" extrusionOk="0">
                  <a:moveTo>
                    <a:pt x="0" y="1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900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3243;p58"/>
            <p:cNvSpPr/>
            <p:nvPr/>
          </p:nvSpPr>
          <p:spPr>
            <a:xfrm>
              <a:off x="5920325" y="1454075"/>
              <a:ext cx="296050" cy="275325"/>
            </a:xfrm>
            <a:custGeom>
              <a:avLst/>
              <a:gdLst/>
              <a:ahLst/>
              <a:cxnLst/>
              <a:rect l="l" t="t" r="r" b="b"/>
              <a:pathLst>
                <a:path w="11842" h="11013" extrusionOk="0">
                  <a:moveTo>
                    <a:pt x="4591" y="0"/>
                  </a:moveTo>
                  <a:cubicBezTo>
                    <a:pt x="4569" y="297"/>
                    <a:pt x="4546" y="591"/>
                    <a:pt x="4519" y="888"/>
                  </a:cubicBezTo>
                  <a:cubicBezTo>
                    <a:pt x="4519" y="3382"/>
                    <a:pt x="3522" y="5877"/>
                    <a:pt x="2028" y="8119"/>
                  </a:cubicBezTo>
                  <a:cubicBezTo>
                    <a:pt x="1358" y="9105"/>
                    <a:pt x="681" y="10069"/>
                    <a:pt x="0" y="11012"/>
                  </a:cubicBezTo>
                  <a:lnTo>
                    <a:pt x="11841" y="11012"/>
                  </a:lnTo>
                  <a:lnTo>
                    <a:pt x="11841" y="11009"/>
                  </a:lnTo>
                  <a:lnTo>
                    <a:pt x="11841" y="10998"/>
                  </a:lnTo>
                  <a:lnTo>
                    <a:pt x="11841" y="10994"/>
                  </a:lnTo>
                  <a:lnTo>
                    <a:pt x="11841" y="10986"/>
                  </a:lnTo>
                  <a:lnTo>
                    <a:pt x="11838" y="10983"/>
                  </a:lnTo>
                  <a:lnTo>
                    <a:pt x="11838" y="10972"/>
                  </a:lnTo>
                  <a:lnTo>
                    <a:pt x="11838" y="10967"/>
                  </a:lnTo>
                  <a:lnTo>
                    <a:pt x="11838" y="10956"/>
                  </a:lnTo>
                  <a:lnTo>
                    <a:pt x="11838" y="10953"/>
                  </a:lnTo>
                  <a:cubicBezTo>
                    <a:pt x="11833" y="10949"/>
                    <a:pt x="11833" y="10945"/>
                    <a:pt x="11833" y="10941"/>
                  </a:cubicBezTo>
                  <a:lnTo>
                    <a:pt x="11833" y="10937"/>
                  </a:lnTo>
                  <a:lnTo>
                    <a:pt x="11833" y="10930"/>
                  </a:lnTo>
                  <a:lnTo>
                    <a:pt x="11833" y="10927"/>
                  </a:lnTo>
                  <a:cubicBezTo>
                    <a:pt x="11833" y="10918"/>
                    <a:pt x="11833" y="10915"/>
                    <a:pt x="11830" y="10911"/>
                  </a:cubicBezTo>
                  <a:lnTo>
                    <a:pt x="11830" y="10908"/>
                  </a:lnTo>
                  <a:lnTo>
                    <a:pt x="11830" y="10899"/>
                  </a:lnTo>
                  <a:lnTo>
                    <a:pt x="11830" y="10892"/>
                  </a:lnTo>
                  <a:lnTo>
                    <a:pt x="11830" y="10885"/>
                  </a:lnTo>
                  <a:lnTo>
                    <a:pt x="11826" y="10881"/>
                  </a:lnTo>
                  <a:lnTo>
                    <a:pt x="11826" y="10866"/>
                  </a:lnTo>
                  <a:lnTo>
                    <a:pt x="11826" y="10854"/>
                  </a:lnTo>
                  <a:cubicBezTo>
                    <a:pt x="11826" y="10854"/>
                    <a:pt x="11826" y="10851"/>
                    <a:pt x="11822" y="10851"/>
                  </a:cubicBezTo>
                  <a:lnTo>
                    <a:pt x="11822" y="10840"/>
                  </a:lnTo>
                  <a:lnTo>
                    <a:pt x="11822" y="10836"/>
                  </a:lnTo>
                  <a:cubicBezTo>
                    <a:pt x="11822" y="10828"/>
                    <a:pt x="11819" y="10821"/>
                    <a:pt x="11819" y="10809"/>
                  </a:cubicBezTo>
                  <a:lnTo>
                    <a:pt x="11819" y="10806"/>
                  </a:lnTo>
                  <a:lnTo>
                    <a:pt x="11819" y="10798"/>
                  </a:lnTo>
                  <a:lnTo>
                    <a:pt x="11819" y="10795"/>
                  </a:lnTo>
                  <a:cubicBezTo>
                    <a:pt x="11815" y="10791"/>
                    <a:pt x="11815" y="10787"/>
                    <a:pt x="11815" y="10779"/>
                  </a:cubicBezTo>
                  <a:lnTo>
                    <a:pt x="11815" y="10769"/>
                  </a:lnTo>
                  <a:lnTo>
                    <a:pt x="11815" y="10764"/>
                  </a:lnTo>
                  <a:cubicBezTo>
                    <a:pt x="11811" y="10760"/>
                    <a:pt x="11811" y="10757"/>
                    <a:pt x="11811" y="10753"/>
                  </a:cubicBezTo>
                  <a:lnTo>
                    <a:pt x="11811" y="10750"/>
                  </a:lnTo>
                  <a:cubicBezTo>
                    <a:pt x="11717" y="10050"/>
                    <a:pt x="11544" y="9380"/>
                    <a:pt x="11310" y="8748"/>
                  </a:cubicBezTo>
                  <a:cubicBezTo>
                    <a:pt x="10810" y="7389"/>
                    <a:pt x="10046" y="6204"/>
                    <a:pt x="9279" y="5256"/>
                  </a:cubicBezTo>
                  <a:cubicBezTo>
                    <a:pt x="9117" y="5053"/>
                    <a:pt x="8955" y="4865"/>
                    <a:pt x="8797" y="4684"/>
                  </a:cubicBezTo>
                  <a:cubicBezTo>
                    <a:pt x="8797" y="4680"/>
                    <a:pt x="8794" y="4680"/>
                    <a:pt x="8794" y="4680"/>
                  </a:cubicBezTo>
                  <a:cubicBezTo>
                    <a:pt x="8229" y="4045"/>
                    <a:pt x="7698" y="3545"/>
                    <a:pt x="7300" y="3201"/>
                  </a:cubicBezTo>
                  <a:cubicBezTo>
                    <a:pt x="7292" y="3194"/>
                    <a:pt x="7285" y="3191"/>
                    <a:pt x="7278" y="3183"/>
                  </a:cubicBezTo>
                  <a:cubicBezTo>
                    <a:pt x="6886" y="2845"/>
                    <a:pt x="6634" y="2660"/>
                    <a:pt x="6634" y="2660"/>
                  </a:cubicBezTo>
                  <a:lnTo>
                    <a:pt x="7865" y="470"/>
                  </a:lnTo>
                  <a:cubicBezTo>
                    <a:pt x="7865" y="470"/>
                    <a:pt x="7865" y="466"/>
                    <a:pt x="7868" y="466"/>
                  </a:cubicBezTo>
                  <a:lnTo>
                    <a:pt x="4591" y="0"/>
                  </a:lnTo>
                  <a:close/>
                </a:path>
              </a:pathLst>
            </a:custGeom>
            <a:solidFill>
              <a:srgbClr val="8C39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3244;p58"/>
            <p:cNvSpPr/>
            <p:nvPr/>
          </p:nvSpPr>
          <p:spPr>
            <a:xfrm>
              <a:off x="6141850" y="653025"/>
              <a:ext cx="19800" cy="237525"/>
            </a:xfrm>
            <a:custGeom>
              <a:avLst/>
              <a:gdLst/>
              <a:ahLst/>
              <a:cxnLst/>
              <a:rect l="l" t="t" r="r" b="b"/>
              <a:pathLst>
                <a:path w="792" h="9501" extrusionOk="0">
                  <a:moveTo>
                    <a:pt x="0" y="0"/>
                  </a:moveTo>
                  <a:cubicBezTo>
                    <a:pt x="18" y="72"/>
                    <a:pt x="39" y="142"/>
                    <a:pt x="57" y="216"/>
                  </a:cubicBezTo>
                  <a:lnTo>
                    <a:pt x="57" y="216"/>
                  </a:lnTo>
                  <a:cubicBezTo>
                    <a:pt x="57" y="214"/>
                    <a:pt x="56" y="213"/>
                    <a:pt x="56" y="212"/>
                  </a:cubicBezTo>
                  <a:cubicBezTo>
                    <a:pt x="37" y="139"/>
                    <a:pt x="19" y="68"/>
                    <a:pt x="0" y="0"/>
                  </a:cubicBezTo>
                  <a:close/>
                  <a:moveTo>
                    <a:pt x="57" y="216"/>
                  </a:moveTo>
                  <a:cubicBezTo>
                    <a:pt x="57" y="218"/>
                    <a:pt x="58" y="220"/>
                    <a:pt x="58" y="222"/>
                  </a:cubicBezTo>
                  <a:lnTo>
                    <a:pt x="58" y="222"/>
                  </a:lnTo>
                  <a:cubicBezTo>
                    <a:pt x="58" y="220"/>
                    <a:pt x="57" y="218"/>
                    <a:pt x="57" y="216"/>
                  </a:cubicBezTo>
                  <a:close/>
                  <a:moveTo>
                    <a:pt x="58" y="222"/>
                  </a:moveTo>
                  <a:cubicBezTo>
                    <a:pt x="59" y="225"/>
                    <a:pt x="59" y="227"/>
                    <a:pt x="60" y="230"/>
                  </a:cubicBezTo>
                  <a:cubicBezTo>
                    <a:pt x="60" y="228"/>
                    <a:pt x="59" y="225"/>
                    <a:pt x="58" y="222"/>
                  </a:cubicBezTo>
                  <a:close/>
                  <a:moveTo>
                    <a:pt x="482" y="2728"/>
                  </a:moveTo>
                  <a:lnTo>
                    <a:pt x="482" y="2735"/>
                  </a:lnTo>
                  <a:cubicBezTo>
                    <a:pt x="768" y="5304"/>
                    <a:pt x="791" y="8267"/>
                    <a:pt x="791" y="9203"/>
                  </a:cubicBezTo>
                  <a:lnTo>
                    <a:pt x="791" y="9203"/>
                  </a:lnTo>
                  <a:cubicBezTo>
                    <a:pt x="791" y="8267"/>
                    <a:pt x="768" y="5300"/>
                    <a:pt x="482" y="2728"/>
                  </a:cubicBezTo>
                  <a:close/>
                  <a:moveTo>
                    <a:pt x="791" y="9208"/>
                  </a:moveTo>
                  <a:lnTo>
                    <a:pt x="791" y="9208"/>
                  </a:lnTo>
                  <a:cubicBezTo>
                    <a:pt x="791" y="9386"/>
                    <a:pt x="791" y="9489"/>
                    <a:pt x="791" y="9500"/>
                  </a:cubicBezTo>
                  <a:lnTo>
                    <a:pt x="791" y="9500"/>
                  </a:lnTo>
                  <a:cubicBezTo>
                    <a:pt x="791" y="9489"/>
                    <a:pt x="791" y="9386"/>
                    <a:pt x="791" y="9208"/>
                  </a:cubicBezTo>
                  <a:close/>
                </a:path>
              </a:pathLst>
            </a:custGeom>
            <a:solidFill>
              <a:srgbClr val="E9C9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3245;p58"/>
            <p:cNvSpPr/>
            <p:nvPr/>
          </p:nvSpPr>
          <p:spPr>
            <a:xfrm>
              <a:off x="6134700" y="818950"/>
              <a:ext cx="1225" cy="4175"/>
            </a:xfrm>
            <a:custGeom>
              <a:avLst/>
              <a:gdLst/>
              <a:ahLst/>
              <a:cxnLst/>
              <a:rect l="l" t="t" r="r" b="b"/>
              <a:pathLst>
                <a:path w="49" h="167" extrusionOk="0">
                  <a:moveTo>
                    <a:pt x="49" y="0"/>
                  </a:moveTo>
                  <a:lnTo>
                    <a:pt x="49" y="0"/>
                  </a:lnTo>
                  <a:cubicBezTo>
                    <a:pt x="30" y="31"/>
                    <a:pt x="16" y="57"/>
                    <a:pt x="0" y="83"/>
                  </a:cubicBezTo>
                  <a:cubicBezTo>
                    <a:pt x="12" y="110"/>
                    <a:pt x="19" y="136"/>
                    <a:pt x="30" y="166"/>
                  </a:cubicBezTo>
                  <a:lnTo>
                    <a:pt x="49" y="0"/>
                  </a:lnTo>
                  <a:close/>
                </a:path>
              </a:pathLst>
            </a:custGeom>
            <a:solidFill>
              <a:srgbClr val="A172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3246;p58"/>
            <p:cNvSpPr/>
            <p:nvPr/>
          </p:nvSpPr>
          <p:spPr>
            <a:xfrm>
              <a:off x="6055500" y="654225"/>
              <a:ext cx="99825" cy="166825"/>
            </a:xfrm>
            <a:custGeom>
              <a:avLst/>
              <a:gdLst/>
              <a:ahLst/>
              <a:cxnLst/>
              <a:rect l="l" t="t" r="r" b="b"/>
              <a:pathLst>
                <a:path w="3993" h="6673" extrusionOk="0">
                  <a:moveTo>
                    <a:pt x="1685" y="3621"/>
                  </a:moveTo>
                  <a:cubicBezTo>
                    <a:pt x="1685" y="3621"/>
                    <a:pt x="1663" y="3719"/>
                    <a:pt x="1603" y="3880"/>
                  </a:cubicBezTo>
                  <a:cubicBezTo>
                    <a:pt x="1659" y="3719"/>
                    <a:pt x="1685" y="3621"/>
                    <a:pt x="1685" y="3621"/>
                  </a:cubicBezTo>
                  <a:close/>
                  <a:moveTo>
                    <a:pt x="3451" y="1"/>
                  </a:moveTo>
                  <a:cubicBezTo>
                    <a:pt x="3406" y="1310"/>
                    <a:pt x="2698" y="2496"/>
                    <a:pt x="1306" y="2642"/>
                  </a:cubicBezTo>
                  <a:cubicBezTo>
                    <a:pt x="1126" y="2661"/>
                    <a:pt x="956" y="2673"/>
                    <a:pt x="801" y="2673"/>
                  </a:cubicBezTo>
                  <a:cubicBezTo>
                    <a:pt x="489" y="2673"/>
                    <a:pt x="226" y="2635"/>
                    <a:pt x="0" y="2579"/>
                  </a:cubicBezTo>
                  <a:lnTo>
                    <a:pt x="0" y="2579"/>
                  </a:lnTo>
                  <a:cubicBezTo>
                    <a:pt x="34" y="2628"/>
                    <a:pt x="72" y="2669"/>
                    <a:pt x="113" y="2710"/>
                  </a:cubicBezTo>
                  <a:cubicBezTo>
                    <a:pt x="662" y="3109"/>
                    <a:pt x="1144" y="3542"/>
                    <a:pt x="1558" y="4001"/>
                  </a:cubicBezTo>
                  <a:cubicBezTo>
                    <a:pt x="1577" y="3960"/>
                    <a:pt x="1591" y="3920"/>
                    <a:pt x="1603" y="3882"/>
                  </a:cubicBezTo>
                  <a:lnTo>
                    <a:pt x="1603" y="3882"/>
                  </a:lnTo>
                  <a:cubicBezTo>
                    <a:pt x="1591" y="3920"/>
                    <a:pt x="1577" y="3960"/>
                    <a:pt x="1562" y="4005"/>
                  </a:cubicBezTo>
                  <a:cubicBezTo>
                    <a:pt x="2291" y="4821"/>
                    <a:pt x="2819" y="5721"/>
                    <a:pt x="3168" y="6672"/>
                  </a:cubicBezTo>
                  <a:cubicBezTo>
                    <a:pt x="3184" y="6646"/>
                    <a:pt x="3198" y="6620"/>
                    <a:pt x="3217" y="6589"/>
                  </a:cubicBezTo>
                  <a:lnTo>
                    <a:pt x="3217" y="6586"/>
                  </a:lnTo>
                  <a:cubicBezTo>
                    <a:pt x="3736" y="5672"/>
                    <a:pt x="3993" y="4358"/>
                    <a:pt x="3936" y="2661"/>
                  </a:cubicBezTo>
                  <a:lnTo>
                    <a:pt x="3936" y="2661"/>
                  </a:lnTo>
                  <a:lnTo>
                    <a:pt x="3936" y="2680"/>
                  </a:lnTo>
                  <a:cubicBezTo>
                    <a:pt x="3835" y="1761"/>
                    <a:pt x="3700" y="895"/>
                    <a:pt x="3516" y="188"/>
                  </a:cubicBezTo>
                  <a:lnTo>
                    <a:pt x="3516" y="188"/>
                  </a:lnTo>
                  <a:cubicBezTo>
                    <a:pt x="3517" y="190"/>
                    <a:pt x="3518" y="192"/>
                    <a:pt x="3519" y="193"/>
                  </a:cubicBezTo>
                  <a:cubicBezTo>
                    <a:pt x="3517" y="189"/>
                    <a:pt x="3515" y="184"/>
                    <a:pt x="3514" y="180"/>
                  </a:cubicBezTo>
                  <a:lnTo>
                    <a:pt x="3514" y="180"/>
                  </a:lnTo>
                  <a:cubicBezTo>
                    <a:pt x="3513" y="176"/>
                    <a:pt x="3510" y="170"/>
                    <a:pt x="3510" y="164"/>
                  </a:cubicBezTo>
                  <a:lnTo>
                    <a:pt x="3510" y="164"/>
                  </a:lnTo>
                  <a:cubicBezTo>
                    <a:pt x="3510" y="166"/>
                    <a:pt x="3511" y="169"/>
                    <a:pt x="3511" y="172"/>
                  </a:cubicBezTo>
                  <a:lnTo>
                    <a:pt x="3511" y="172"/>
                  </a:lnTo>
                  <a:cubicBezTo>
                    <a:pt x="3491" y="115"/>
                    <a:pt x="3471" y="58"/>
                    <a:pt x="3451" y="1"/>
                  </a:cubicBezTo>
                  <a:close/>
                </a:path>
              </a:pathLst>
            </a:custGeom>
            <a:solidFill>
              <a:srgbClr val="DA99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247;p58"/>
            <p:cNvSpPr/>
            <p:nvPr/>
          </p:nvSpPr>
          <p:spPr>
            <a:xfrm>
              <a:off x="6094450" y="744750"/>
              <a:ext cx="3200" cy="9600"/>
            </a:xfrm>
            <a:custGeom>
              <a:avLst/>
              <a:gdLst/>
              <a:ahLst/>
              <a:cxnLst/>
              <a:rect l="l" t="t" r="r" b="b"/>
              <a:pathLst>
                <a:path w="128" h="384" extrusionOk="0">
                  <a:moveTo>
                    <a:pt x="127" y="0"/>
                  </a:moveTo>
                  <a:lnTo>
                    <a:pt x="127" y="0"/>
                  </a:lnTo>
                  <a:cubicBezTo>
                    <a:pt x="127" y="0"/>
                    <a:pt x="101" y="98"/>
                    <a:pt x="45" y="259"/>
                  </a:cubicBezTo>
                  <a:cubicBezTo>
                    <a:pt x="105" y="98"/>
                    <a:pt x="127" y="0"/>
                    <a:pt x="127" y="0"/>
                  </a:cubicBezTo>
                  <a:close/>
                  <a:moveTo>
                    <a:pt x="45" y="261"/>
                  </a:moveTo>
                  <a:cubicBezTo>
                    <a:pt x="33" y="299"/>
                    <a:pt x="19" y="339"/>
                    <a:pt x="0" y="380"/>
                  </a:cubicBezTo>
                  <a:cubicBezTo>
                    <a:pt x="0" y="384"/>
                    <a:pt x="0" y="384"/>
                    <a:pt x="4" y="384"/>
                  </a:cubicBezTo>
                  <a:cubicBezTo>
                    <a:pt x="19" y="339"/>
                    <a:pt x="33" y="299"/>
                    <a:pt x="45" y="261"/>
                  </a:cubicBez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248;p58"/>
            <p:cNvSpPr/>
            <p:nvPr/>
          </p:nvSpPr>
          <p:spPr>
            <a:xfrm>
              <a:off x="6117025" y="541100"/>
              <a:ext cx="111000" cy="349450"/>
            </a:xfrm>
            <a:custGeom>
              <a:avLst/>
              <a:gdLst/>
              <a:ahLst/>
              <a:cxnLst/>
              <a:rect l="l" t="t" r="r" b="b"/>
              <a:pathLst>
                <a:path w="4440" h="13978" extrusionOk="0">
                  <a:moveTo>
                    <a:pt x="7" y="1794"/>
                  </a:moveTo>
                  <a:cubicBezTo>
                    <a:pt x="7" y="1799"/>
                    <a:pt x="4" y="1803"/>
                    <a:pt x="0" y="1806"/>
                  </a:cubicBezTo>
                  <a:cubicBezTo>
                    <a:pt x="68" y="1870"/>
                    <a:pt x="132" y="1938"/>
                    <a:pt x="195" y="2013"/>
                  </a:cubicBezTo>
                  <a:cubicBezTo>
                    <a:pt x="146" y="1938"/>
                    <a:pt x="82" y="1867"/>
                    <a:pt x="7" y="1794"/>
                  </a:cubicBezTo>
                  <a:close/>
                  <a:moveTo>
                    <a:pt x="704" y="0"/>
                  </a:moveTo>
                  <a:cubicBezTo>
                    <a:pt x="632" y="561"/>
                    <a:pt x="429" y="1077"/>
                    <a:pt x="143" y="1573"/>
                  </a:cubicBezTo>
                  <a:cubicBezTo>
                    <a:pt x="181" y="1596"/>
                    <a:pt x="200" y="1610"/>
                    <a:pt x="200" y="1610"/>
                  </a:cubicBezTo>
                  <a:lnTo>
                    <a:pt x="282" y="1388"/>
                  </a:lnTo>
                  <a:lnTo>
                    <a:pt x="587" y="1569"/>
                  </a:lnTo>
                  <a:lnTo>
                    <a:pt x="200" y="2020"/>
                  </a:lnTo>
                  <a:cubicBezTo>
                    <a:pt x="248" y="2081"/>
                    <a:pt x="297" y="2145"/>
                    <a:pt x="342" y="2216"/>
                  </a:cubicBezTo>
                  <a:cubicBezTo>
                    <a:pt x="790" y="2883"/>
                    <a:pt x="1008" y="3699"/>
                    <a:pt x="993" y="4477"/>
                  </a:cubicBezTo>
                  <a:cubicBezTo>
                    <a:pt x="1012" y="4553"/>
                    <a:pt x="1035" y="4628"/>
                    <a:pt x="1053" y="4707"/>
                  </a:cubicBezTo>
                  <a:cubicBezTo>
                    <a:pt x="1238" y="5415"/>
                    <a:pt x="1374" y="6283"/>
                    <a:pt x="1475" y="7205"/>
                  </a:cubicBezTo>
                  <a:cubicBezTo>
                    <a:pt x="1817" y="10279"/>
                    <a:pt x="1784" y="13917"/>
                    <a:pt x="1784" y="13978"/>
                  </a:cubicBezTo>
                  <a:cubicBezTo>
                    <a:pt x="1784" y="13978"/>
                    <a:pt x="4439" y="11958"/>
                    <a:pt x="4436" y="6950"/>
                  </a:cubicBezTo>
                  <a:cubicBezTo>
                    <a:pt x="4436" y="6840"/>
                    <a:pt x="4436" y="6727"/>
                    <a:pt x="4432" y="6615"/>
                  </a:cubicBezTo>
                  <a:lnTo>
                    <a:pt x="4432" y="6607"/>
                  </a:lnTo>
                  <a:lnTo>
                    <a:pt x="4432" y="6603"/>
                  </a:lnTo>
                  <a:lnTo>
                    <a:pt x="4432" y="6596"/>
                  </a:lnTo>
                  <a:lnTo>
                    <a:pt x="4432" y="6588"/>
                  </a:lnTo>
                  <a:lnTo>
                    <a:pt x="4432" y="6585"/>
                  </a:lnTo>
                  <a:lnTo>
                    <a:pt x="4432" y="6580"/>
                  </a:lnTo>
                  <a:lnTo>
                    <a:pt x="4432" y="6577"/>
                  </a:lnTo>
                  <a:lnTo>
                    <a:pt x="4432" y="6569"/>
                  </a:lnTo>
                  <a:cubicBezTo>
                    <a:pt x="4432" y="6566"/>
                    <a:pt x="4432" y="6562"/>
                    <a:pt x="4428" y="6558"/>
                  </a:cubicBezTo>
                  <a:lnTo>
                    <a:pt x="4428" y="6551"/>
                  </a:lnTo>
                  <a:lnTo>
                    <a:pt x="4428" y="6547"/>
                  </a:lnTo>
                  <a:lnTo>
                    <a:pt x="4428" y="6543"/>
                  </a:lnTo>
                  <a:lnTo>
                    <a:pt x="4428" y="6540"/>
                  </a:lnTo>
                  <a:lnTo>
                    <a:pt x="4428" y="6532"/>
                  </a:lnTo>
                  <a:lnTo>
                    <a:pt x="4428" y="6521"/>
                  </a:lnTo>
                  <a:lnTo>
                    <a:pt x="4428" y="6513"/>
                  </a:lnTo>
                  <a:lnTo>
                    <a:pt x="4428" y="6509"/>
                  </a:lnTo>
                  <a:lnTo>
                    <a:pt x="4428" y="6505"/>
                  </a:lnTo>
                  <a:lnTo>
                    <a:pt x="4428" y="6502"/>
                  </a:lnTo>
                  <a:lnTo>
                    <a:pt x="4428" y="6498"/>
                  </a:lnTo>
                  <a:lnTo>
                    <a:pt x="4428" y="6495"/>
                  </a:lnTo>
                  <a:lnTo>
                    <a:pt x="4428" y="6486"/>
                  </a:lnTo>
                  <a:lnTo>
                    <a:pt x="4428" y="6483"/>
                  </a:lnTo>
                  <a:lnTo>
                    <a:pt x="4428" y="6476"/>
                  </a:lnTo>
                  <a:lnTo>
                    <a:pt x="4428" y="6472"/>
                  </a:lnTo>
                  <a:lnTo>
                    <a:pt x="4428" y="6467"/>
                  </a:lnTo>
                  <a:lnTo>
                    <a:pt x="4428" y="6464"/>
                  </a:lnTo>
                  <a:lnTo>
                    <a:pt x="4425" y="6460"/>
                  </a:lnTo>
                  <a:lnTo>
                    <a:pt x="4425" y="6457"/>
                  </a:lnTo>
                  <a:lnTo>
                    <a:pt x="4425" y="6453"/>
                  </a:lnTo>
                  <a:lnTo>
                    <a:pt x="4425" y="6445"/>
                  </a:lnTo>
                  <a:lnTo>
                    <a:pt x="4425" y="6441"/>
                  </a:lnTo>
                  <a:lnTo>
                    <a:pt x="4425" y="6438"/>
                  </a:lnTo>
                  <a:lnTo>
                    <a:pt x="4425" y="6430"/>
                  </a:lnTo>
                  <a:lnTo>
                    <a:pt x="4425" y="6427"/>
                  </a:lnTo>
                  <a:lnTo>
                    <a:pt x="4425" y="6422"/>
                  </a:lnTo>
                  <a:lnTo>
                    <a:pt x="4425" y="6419"/>
                  </a:lnTo>
                  <a:lnTo>
                    <a:pt x="4425" y="6415"/>
                  </a:lnTo>
                  <a:lnTo>
                    <a:pt x="4425" y="6411"/>
                  </a:lnTo>
                  <a:lnTo>
                    <a:pt x="4425" y="6408"/>
                  </a:lnTo>
                  <a:lnTo>
                    <a:pt x="4425" y="6400"/>
                  </a:lnTo>
                  <a:lnTo>
                    <a:pt x="4425" y="6396"/>
                  </a:lnTo>
                  <a:lnTo>
                    <a:pt x="4425" y="6385"/>
                  </a:lnTo>
                  <a:cubicBezTo>
                    <a:pt x="4421" y="6385"/>
                    <a:pt x="4421" y="6382"/>
                    <a:pt x="4421" y="6382"/>
                  </a:cubicBezTo>
                  <a:lnTo>
                    <a:pt x="4421" y="6377"/>
                  </a:lnTo>
                  <a:lnTo>
                    <a:pt x="4421" y="6374"/>
                  </a:lnTo>
                  <a:lnTo>
                    <a:pt x="4421" y="6370"/>
                  </a:lnTo>
                  <a:lnTo>
                    <a:pt x="4421" y="6363"/>
                  </a:lnTo>
                  <a:lnTo>
                    <a:pt x="4421" y="6355"/>
                  </a:lnTo>
                  <a:lnTo>
                    <a:pt x="4421" y="6332"/>
                  </a:lnTo>
                  <a:lnTo>
                    <a:pt x="4421" y="6325"/>
                  </a:lnTo>
                  <a:cubicBezTo>
                    <a:pt x="4357" y="5335"/>
                    <a:pt x="4105" y="4444"/>
                    <a:pt x="3736" y="3650"/>
                  </a:cubicBezTo>
                  <a:lnTo>
                    <a:pt x="3732" y="3646"/>
                  </a:lnTo>
                  <a:lnTo>
                    <a:pt x="3732" y="3642"/>
                  </a:lnTo>
                  <a:cubicBezTo>
                    <a:pt x="3732" y="3642"/>
                    <a:pt x="3732" y="3638"/>
                    <a:pt x="3729" y="3638"/>
                  </a:cubicBezTo>
                  <a:cubicBezTo>
                    <a:pt x="2976" y="2020"/>
                    <a:pt x="1749" y="813"/>
                    <a:pt x="7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3249;p58"/>
            <p:cNvSpPr/>
            <p:nvPr/>
          </p:nvSpPr>
          <p:spPr>
            <a:xfrm>
              <a:off x="6107775" y="598850"/>
              <a:ext cx="34100" cy="55400"/>
            </a:xfrm>
            <a:custGeom>
              <a:avLst/>
              <a:gdLst/>
              <a:ahLst/>
              <a:cxnLst/>
              <a:rect l="l" t="t" r="r" b="b"/>
              <a:pathLst>
                <a:path w="1364" h="2216" extrusionOk="0">
                  <a:moveTo>
                    <a:pt x="23" y="0"/>
                  </a:moveTo>
                  <a:cubicBezTo>
                    <a:pt x="16" y="8"/>
                    <a:pt x="9" y="19"/>
                    <a:pt x="1" y="31"/>
                  </a:cubicBezTo>
                  <a:cubicBezTo>
                    <a:pt x="516" y="564"/>
                    <a:pt x="1013" y="1276"/>
                    <a:pt x="1360" y="2216"/>
                  </a:cubicBezTo>
                  <a:lnTo>
                    <a:pt x="1360" y="2167"/>
                  </a:lnTo>
                  <a:lnTo>
                    <a:pt x="1363" y="2167"/>
                  </a:lnTo>
                  <a:cubicBezTo>
                    <a:pt x="1242" y="1757"/>
                    <a:pt x="1112" y="1411"/>
                    <a:pt x="957" y="1159"/>
                  </a:cubicBezTo>
                  <a:cubicBezTo>
                    <a:pt x="674" y="700"/>
                    <a:pt x="355" y="316"/>
                    <a:pt x="23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3250;p58"/>
            <p:cNvSpPr/>
            <p:nvPr/>
          </p:nvSpPr>
          <p:spPr>
            <a:xfrm>
              <a:off x="6047950" y="599600"/>
              <a:ext cx="93825" cy="121450"/>
            </a:xfrm>
            <a:custGeom>
              <a:avLst/>
              <a:gdLst/>
              <a:ahLst/>
              <a:cxnLst/>
              <a:rect l="l" t="t" r="r" b="b"/>
              <a:pathLst>
                <a:path w="3753" h="4858" extrusionOk="0">
                  <a:moveTo>
                    <a:pt x="2394" y="1"/>
                  </a:moveTo>
                  <a:cubicBezTo>
                    <a:pt x="2210" y="245"/>
                    <a:pt x="2015" y="486"/>
                    <a:pt x="1811" y="723"/>
                  </a:cubicBezTo>
                  <a:cubicBezTo>
                    <a:pt x="1822" y="730"/>
                    <a:pt x="1834" y="738"/>
                    <a:pt x="1845" y="746"/>
                  </a:cubicBezTo>
                  <a:lnTo>
                    <a:pt x="423" y="4436"/>
                  </a:lnTo>
                  <a:cubicBezTo>
                    <a:pt x="423" y="4436"/>
                    <a:pt x="423" y="4433"/>
                    <a:pt x="415" y="4421"/>
                  </a:cubicBezTo>
                  <a:cubicBezTo>
                    <a:pt x="404" y="4433"/>
                    <a:pt x="393" y="4440"/>
                    <a:pt x="377" y="4440"/>
                  </a:cubicBezTo>
                  <a:cubicBezTo>
                    <a:pt x="374" y="4440"/>
                    <a:pt x="367" y="4440"/>
                    <a:pt x="362" y="4436"/>
                  </a:cubicBezTo>
                  <a:cubicBezTo>
                    <a:pt x="246" y="4391"/>
                    <a:pt x="159" y="4313"/>
                    <a:pt x="107" y="4127"/>
                  </a:cubicBezTo>
                  <a:lnTo>
                    <a:pt x="107" y="4127"/>
                  </a:lnTo>
                  <a:cubicBezTo>
                    <a:pt x="114" y="4177"/>
                    <a:pt x="118" y="4226"/>
                    <a:pt x="125" y="4275"/>
                  </a:cubicBezTo>
                  <a:cubicBezTo>
                    <a:pt x="125" y="4275"/>
                    <a:pt x="65" y="4045"/>
                    <a:pt x="1" y="3699"/>
                  </a:cubicBezTo>
                  <a:lnTo>
                    <a:pt x="1" y="3699"/>
                  </a:lnTo>
                  <a:cubicBezTo>
                    <a:pt x="5" y="4101"/>
                    <a:pt x="99" y="4485"/>
                    <a:pt x="302" y="4764"/>
                  </a:cubicBezTo>
                  <a:cubicBezTo>
                    <a:pt x="528" y="4820"/>
                    <a:pt x="791" y="4858"/>
                    <a:pt x="1103" y="4858"/>
                  </a:cubicBezTo>
                  <a:cubicBezTo>
                    <a:pt x="1258" y="4858"/>
                    <a:pt x="1428" y="4846"/>
                    <a:pt x="1608" y="4827"/>
                  </a:cubicBezTo>
                  <a:cubicBezTo>
                    <a:pt x="3000" y="4681"/>
                    <a:pt x="3708" y="3495"/>
                    <a:pt x="3753" y="2186"/>
                  </a:cubicBezTo>
                  <a:cubicBezTo>
                    <a:pt x="3406" y="1246"/>
                    <a:pt x="2909" y="534"/>
                    <a:pt x="2394" y="1"/>
                  </a:cubicBezTo>
                  <a:close/>
                </a:path>
              </a:pathLst>
            </a:custGeom>
            <a:solidFill>
              <a:srgbClr val="A097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3251;p58"/>
            <p:cNvSpPr/>
            <p:nvPr/>
          </p:nvSpPr>
          <p:spPr>
            <a:xfrm>
              <a:off x="6049200" y="617675"/>
              <a:ext cx="44875" cy="92850"/>
            </a:xfrm>
            <a:custGeom>
              <a:avLst/>
              <a:gdLst/>
              <a:ahLst/>
              <a:cxnLst/>
              <a:rect l="l" t="t" r="r" b="b"/>
              <a:pathLst>
                <a:path w="1795" h="3714" extrusionOk="0">
                  <a:moveTo>
                    <a:pt x="1761" y="0"/>
                  </a:moveTo>
                  <a:cubicBezTo>
                    <a:pt x="1223" y="632"/>
                    <a:pt x="636" y="1256"/>
                    <a:pt x="113" y="1926"/>
                  </a:cubicBezTo>
                  <a:cubicBezTo>
                    <a:pt x="68" y="2069"/>
                    <a:pt x="30" y="2220"/>
                    <a:pt x="1" y="2374"/>
                  </a:cubicBezTo>
                  <a:cubicBezTo>
                    <a:pt x="30" y="2284"/>
                    <a:pt x="94" y="2201"/>
                    <a:pt x="218" y="2182"/>
                  </a:cubicBezTo>
                  <a:cubicBezTo>
                    <a:pt x="222" y="2178"/>
                    <a:pt x="226" y="2178"/>
                    <a:pt x="230" y="2178"/>
                  </a:cubicBezTo>
                  <a:cubicBezTo>
                    <a:pt x="369" y="2178"/>
                    <a:pt x="444" y="2566"/>
                    <a:pt x="459" y="2949"/>
                  </a:cubicBezTo>
                  <a:cubicBezTo>
                    <a:pt x="470" y="3281"/>
                    <a:pt x="437" y="3616"/>
                    <a:pt x="365" y="3698"/>
                  </a:cubicBezTo>
                  <a:cubicBezTo>
                    <a:pt x="373" y="3710"/>
                    <a:pt x="373" y="3713"/>
                    <a:pt x="373" y="3713"/>
                  </a:cubicBezTo>
                  <a:lnTo>
                    <a:pt x="1795" y="23"/>
                  </a:lnTo>
                  <a:cubicBezTo>
                    <a:pt x="1784" y="15"/>
                    <a:pt x="1772" y="7"/>
                    <a:pt x="1761" y="0"/>
                  </a:cubicBezTo>
                  <a:close/>
                </a:path>
              </a:pathLst>
            </a:custGeom>
            <a:solidFill>
              <a:srgbClr val="A5A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252;p58"/>
            <p:cNvSpPr/>
            <p:nvPr/>
          </p:nvSpPr>
          <p:spPr>
            <a:xfrm>
              <a:off x="6047875" y="681625"/>
              <a:ext cx="3225" cy="24850"/>
            </a:xfrm>
            <a:custGeom>
              <a:avLst/>
              <a:gdLst/>
              <a:ahLst/>
              <a:cxnLst/>
              <a:rect l="l" t="t" r="r" b="b"/>
              <a:pathLst>
                <a:path w="129" h="994" extrusionOk="0">
                  <a:moveTo>
                    <a:pt x="26" y="0"/>
                  </a:moveTo>
                  <a:cubicBezTo>
                    <a:pt x="8" y="139"/>
                    <a:pt x="0" y="282"/>
                    <a:pt x="4" y="418"/>
                  </a:cubicBezTo>
                  <a:cubicBezTo>
                    <a:pt x="68" y="764"/>
                    <a:pt x="128" y="994"/>
                    <a:pt x="128" y="994"/>
                  </a:cubicBezTo>
                  <a:cubicBezTo>
                    <a:pt x="121" y="945"/>
                    <a:pt x="117" y="896"/>
                    <a:pt x="110" y="846"/>
                  </a:cubicBezTo>
                  <a:cubicBezTo>
                    <a:pt x="61" y="688"/>
                    <a:pt x="35" y="452"/>
                    <a:pt x="31" y="87"/>
                  </a:cubicBezTo>
                  <a:lnTo>
                    <a:pt x="31" y="83"/>
                  </a:lnTo>
                  <a:cubicBezTo>
                    <a:pt x="31" y="79"/>
                    <a:pt x="26" y="45"/>
                    <a:pt x="26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3253;p58"/>
            <p:cNvSpPr/>
            <p:nvPr/>
          </p:nvSpPr>
          <p:spPr>
            <a:xfrm>
              <a:off x="6048525" y="672125"/>
              <a:ext cx="12450" cy="38475"/>
            </a:xfrm>
            <a:custGeom>
              <a:avLst/>
              <a:gdLst/>
              <a:ahLst/>
              <a:cxnLst/>
              <a:rect l="l" t="t" r="r" b="b"/>
              <a:pathLst>
                <a:path w="498" h="1539" extrusionOk="0">
                  <a:moveTo>
                    <a:pt x="257" y="0"/>
                  </a:moveTo>
                  <a:cubicBezTo>
                    <a:pt x="253" y="0"/>
                    <a:pt x="249" y="0"/>
                    <a:pt x="245" y="4"/>
                  </a:cubicBezTo>
                  <a:cubicBezTo>
                    <a:pt x="121" y="23"/>
                    <a:pt x="57" y="106"/>
                    <a:pt x="28" y="196"/>
                  </a:cubicBezTo>
                  <a:cubicBezTo>
                    <a:pt x="16" y="256"/>
                    <a:pt x="9" y="320"/>
                    <a:pt x="0" y="380"/>
                  </a:cubicBezTo>
                  <a:cubicBezTo>
                    <a:pt x="0" y="425"/>
                    <a:pt x="5" y="459"/>
                    <a:pt x="5" y="463"/>
                  </a:cubicBezTo>
                  <a:lnTo>
                    <a:pt x="5" y="467"/>
                  </a:lnTo>
                  <a:cubicBezTo>
                    <a:pt x="9" y="832"/>
                    <a:pt x="35" y="1068"/>
                    <a:pt x="84" y="1226"/>
                  </a:cubicBezTo>
                  <a:cubicBezTo>
                    <a:pt x="136" y="1412"/>
                    <a:pt x="223" y="1490"/>
                    <a:pt x="339" y="1535"/>
                  </a:cubicBezTo>
                  <a:cubicBezTo>
                    <a:pt x="344" y="1539"/>
                    <a:pt x="351" y="1539"/>
                    <a:pt x="354" y="1539"/>
                  </a:cubicBezTo>
                  <a:cubicBezTo>
                    <a:pt x="370" y="1539"/>
                    <a:pt x="381" y="1532"/>
                    <a:pt x="392" y="1520"/>
                  </a:cubicBezTo>
                  <a:cubicBezTo>
                    <a:pt x="464" y="1438"/>
                    <a:pt x="497" y="1103"/>
                    <a:pt x="486" y="771"/>
                  </a:cubicBezTo>
                  <a:cubicBezTo>
                    <a:pt x="471" y="388"/>
                    <a:pt x="396" y="0"/>
                    <a:pt x="25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3254;p58"/>
            <p:cNvSpPr/>
            <p:nvPr/>
          </p:nvSpPr>
          <p:spPr>
            <a:xfrm>
              <a:off x="6108350" y="586250"/>
              <a:ext cx="33875" cy="66800"/>
            </a:xfrm>
            <a:custGeom>
              <a:avLst/>
              <a:gdLst/>
              <a:ahLst/>
              <a:cxnLst/>
              <a:rect l="l" t="t" r="r" b="b"/>
              <a:pathLst>
                <a:path w="1355" h="2672" extrusionOk="0">
                  <a:moveTo>
                    <a:pt x="347" y="0"/>
                  </a:moveTo>
                  <a:cubicBezTo>
                    <a:pt x="241" y="169"/>
                    <a:pt x="125" y="339"/>
                    <a:pt x="0" y="504"/>
                  </a:cubicBezTo>
                  <a:cubicBezTo>
                    <a:pt x="332" y="820"/>
                    <a:pt x="651" y="1204"/>
                    <a:pt x="934" y="1663"/>
                  </a:cubicBezTo>
                  <a:cubicBezTo>
                    <a:pt x="1089" y="1915"/>
                    <a:pt x="1219" y="2261"/>
                    <a:pt x="1340" y="2671"/>
                  </a:cubicBezTo>
                  <a:cubicBezTo>
                    <a:pt x="1355" y="1893"/>
                    <a:pt x="1137" y="1077"/>
                    <a:pt x="689" y="410"/>
                  </a:cubicBezTo>
                  <a:cubicBezTo>
                    <a:pt x="644" y="339"/>
                    <a:pt x="595" y="275"/>
                    <a:pt x="547" y="214"/>
                  </a:cubicBezTo>
                  <a:cubicBezTo>
                    <a:pt x="542" y="211"/>
                    <a:pt x="542" y="211"/>
                    <a:pt x="542" y="207"/>
                  </a:cubicBezTo>
                  <a:cubicBezTo>
                    <a:pt x="479" y="132"/>
                    <a:pt x="415" y="64"/>
                    <a:pt x="347" y="0"/>
                  </a:cubicBezTo>
                  <a:close/>
                </a:path>
              </a:pathLst>
            </a:custGeom>
            <a:solidFill>
              <a:srgbClr val="6268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3255;p58"/>
            <p:cNvSpPr/>
            <p:nvPr/>
          </p:nvSpPr>
          <p:spPr>
            <a:xfrm>
              <a:off x="6117200" y="575800"/>
              <a:ext cx="14525" cy="15825"/>
            </a:xfrm>
            <a:custGeom>
              <a:avLst/>
              <a:gdLst/>
              <a:ahLst/>
              <a:cxnLst/>
              <a:rect l="l" t="t" r="r" b="b"/>
              <a:pathLst>
                <a:path w="581" h="633" extrusionOk="0">
                  <a:moveTo>
                    <a:pt x="275" y="0"/>
                  </a:moveTo>
                  <a:lnTo>
                    <a:pt x="193" y="222"/>
                  </a:lnTo>
                  <a:cubicBezTo>
                    <a:pt x="193" y="222"/>
                    <a:pt x="174" y="208"/>
                    <a:pt x="136" y="185"/>
                  </a:cubicBezTo>
                  <a:cubicBezTo>
                    <a:pt x="94" y="260"/>
                    <a:pt x="49" y="335"/>
                    <a:pt x="0" y="406"/>
                  </a:cubicBezTo>
                  <a:cubicBezTo>
                    <a:pt x="75" y="479"/>
                    <a:pt x="139" y="550"/>
                    <a:pt x="188" y="625"/>
                  </a:cubicBezTo>
                  <a:cubicBezTo>
                    <a:pt x="188" y="629"/>
                    <a:pt x="188" y="629"/>
                    <a:pt x="193" y="632"/>
                  </a:cubicBezTo>
                  <a:lnTo>
                    <a:pt x="580" y="181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2411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3256;p58"/>
            <p:cNvSpPr/>
            <p:nvPr/>
          </p:nvSpPr>
          <p:spPr>
            <a:xfrm>
              <a:off x="5757125" y="1440325"/>
              <a:ext cx="478225" cy="838875"/>
            </a:xfrm>
            <a:custGeom>
              <a:avLst/>
              <a:gdLst/>
              <a:ahLst/>
              <a:cxnLst/>
              <a:rect l="l" t="t" r="r" b="b"/>
              <a:pathLst>
                <a:path w="19129" h="33555" extrusionOk="0">
                  <a:moveTo>
                    <a:pt x="7236" y="0"/>
                  </a:moveTo>
                  <a:lnTo>
                    <a:pt x="1" y="33555"/>
                  </a:lnTo>
                  <a:cubicBezTo>
                    <a:pt x="8079" y="33510"/>
                    <a:pt x="18757" y="29653"/>
                    <a:pt x="18757" y="29653"/>
                  </a:cubicBezTo>
                  <a:cubicBezTo>
                    <a:pt x="18757" y="29653"/>
                    <a:pt x="19129" y="23374"/>
                    <a:pt x="18832" y="15021"/>
                  </a:cubicBezTo>
                  <a:cubicBezTo>
                    <a:pt x="18542" y="6897"/>
                    <a:pt x="13162" y="3210"/>
                    <a:pt x="13162" y="3210"/>
                  </a:cubicBezTo>
                  <a:lnTo>
                    <a:pt x="72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1" name="Google Shape;1181;p39"/>
          <p:cNvGrpSpPr/>
          <p:nvPr/>
        </p:nvGrpSpPr>
        <p:grpSpPr>
          <a:xfrm rot="-6211075">
            <a:off x="7693098" y="3849565"/>
            <a:ext cx="1042487" cy="889212"/>
            <a:chOff x="5794823" y="394529"/>
            <a:chExt cx="1647605" cy="1405361"/>
          </a:xfrm>
        </p:grpSpPr>
        <p:sp>
          <p:nvSpPr>
            <p:cNvPr id="1182" name="Google Shape;1182;p39"/>
            <p:cNvSpPr/>
            <p:nvPr/>
          </p:nvSpPr>
          <p:spPr>
            <a:xfrm>
              <a:off x="5794823" y="1143474"/>
              <a:ext cx="803906" cy="656416"/>
            </a:xfrm>
            <a:custGeom>
              <a:avLst/>
              <a:gdLst/>
              <a:ahLst/>
              <a:cxnLst/>
              <a:rect l="l" t="t" r="r" b="b"/>
              <a:pathLst>
                <a:path w="9375" h="7655" extrusionOk="0">
                  <a:moveTo>
                    <a:pt x="746" y="1374"/>
                  </a:moveTo>
                  <a:cubicBezTo>
                    <a:pt x="1132" y="1374"/>
                    <a:pt x="1571" y="1565"/>
                    <a:pt x="1860" y="1693"/>
                  </a:cubicBezTo>
                  <a:cubicBezTo>
                    <a:pt x="2372" y="1919"/>
                    <a:pt x="2872" y="2176"/>
                    <a:pt x="3347" y="2473"/>
                  </a:cubicBezTo>
                  <a:cubicBezTo>
                    <a:pt x="2905" y="2392"/>
                    <a:pt x="2460" y="2361"/>
                    <a:pt x="2011" y="2297"/>
                  </a:cubicBezTo>
                  <a:cubicBezTo>
                    <a:pt x="1640" y="2247"/>
                    <a:pt x="1252" y="2190"/>
                    <a:pt x="908" y="2020"/>
                  </a:cubicBezTo>
                  <a:cubicBezTo>
                    <a:pt x="880" y="2011"/>
                    <a:pt x="105" y="1623"/>
                    <a:pt x="307" y="1491"/>
                  </a:cubicBezTo>
                  <a:cubicBezTo>
                    <a:pt x="435" y="1407"/>
                    <a:pt x="586" y="1374"/>
                    <a:pt x="746" y="1374"/>
                  </a:cubicBezTo>
                  <a:close/>
                  <a:moveTo>
                    <a:pt x="3987" y="179"/>
                  </a:moveTo>
                  <a:cubicBezTo>
                    <a:pt x="4018" y="179"/>
                    <a:pt x="4051" y="182"/>
                    <a:pt x="4087" y="189"/>
                  </a:cubicBezTo>
                  <a:cubicBezTo>
                    <a:pt x="4619" y="287"/>
                    <a:pt x="4585" y="1450"/>
                    <a:pt x="4599" y="1842"/>
                  </a:cubicBezTo>
                  <a:cubicBezTo>
                    <a:pt x="4609" y="2196"/>
                    <a:pt x="4573" y="2591"/>
                    <a:pt x="4609" y="2956"/>
                  </a:cubicBezTo>
                  <a:cubicBezTo>
                    <a:pt x="4333" y="2587"/>
                    <a:pt x="4120" y="2149"/>
                    <a:pt x="3945" y="1731"/>
                  </a:cubicBezTo>
                  <a:cubicBezTo>
                    <a:pt x="3841" y="1483"/>
                    <a:pt x="3358" y="179"/>
                    <a:pt x="3987" y="179"/>
                  </a:cubicBezTo>
                  <a:close/>
                  <a:moveTo>
                    <a:pt x="7198" y="980"/>
                  </a:moveTo>
                  <a:cubicBezTo>
                    <a:pt x="8064" y="980"/>
                    <a:pt x="7251" y="2523"/>
                    <a:pt x="7076" y="2824"/>
                  </a:cubicBezTo>
                  <a:cubicBezTo>
                    <a:pt x="6856" y="3202"/>
                    <a:pt x="6560" y="3583"/>
                    <a:pt x="6327" y="3984"/>
                  </a:cubicBezTo>
                  <a:cubicBezTo>
                    <a:pt x="6344" y="3566"/>
                    <a:pt x="6387" y="3145"/>
                    <a:pt x="6445" y="2736"/>
                  </a:cubicBezTo>
                  <a:cubicBezTo>
                    <a:pt x="6496" y="2375"/>
                    <a:pt x="6610" y="1015"/>
                    <a:pt x="7147" y="981"/>
                  </a:cubicBezTo>
                  <a:cubicBezTo>
                    <a:pt x="7165" y="980"/>
                    <a:pt x="7182" y="980"/>
                    <a:pt x="7198" y="980"/>
                  </a:cubicBezTo>
                  <a:close/>
                  <a:moveTo>
                    <a:pt x="2547" y="3240"/>
                  </a:moveTo>
                  <a:cubicBezTo>
                    <a:pt x="2759" y="3240"/>
                    <a:pt x="2969" y="3253"/>
                    <a:pt x="3168" y="3269"/>
                  </a:cubicBezTo>
                  <a:cubicBezTo>
                    <a:pt x="3576" y="3300"/>
                    <a:pt x="3995" y="3347"/>
                    <a:pt x="4394" y="3445"/>
                  </a:cubicBezTo>
                  <a:cubicBezTo>
                    <a:pt x="3702" y="3766"/>
                    <a:pt x="3003" y="4238"/>
                    <a:pt x="2247" y="4302"/>
                  </a:cubicBezTo>
                  <a:cubicBezTo>
                    <a:pt x="2158" y="4309"/>
                    <a:pt x="2067" y="4314"/>
                    <a:pt x="1975" y="4314"/>
                  </a:cubicBezTo>
                  <a:cubicBezTo>
                    <a:pt x="1771" y="4314"/>
                    <a:pt x="1565" y="4291"/>
                    <a:pt x="1377" y="4221"/>
                  </a:cubicBezTo>
                  <a:cubicBezTo>
                    <a:pt x="1228" y="4163"/>
                    <a:pt x="928" y="4045"/>
                    <a:pt x="1050" y="3806"/>
                  </a:cubicBezTo>
                  <a:cubicBezTo>
                    <a:pt x="1120" y="3664"/>
                    <a:pt x="1218" y="3536"/>
                    <a:pt x="1363" y="3465"/>
                  </a:cubicBezTo>
                  <a:cubicBezTo>
                    <a:pt x="1719" y="3290"/>
                    <a:pt x="2136" y="3240"/>
                    <a:pt x="2547" y="3240"/>
                  </a:cubicBezTo>
                  <a:close/>
                  <a:moveTo>
                    <a:pt x="5519" y="4645"/>
                  </a:moveTo>
                  <a:cubicBezTo>
                    <a:pt x="5669" y="4645"/>
                    <a:pt x="5819" y="4657"/>
                    <a:pt x="5965" y="4683"/>
                  </a:cubicBezTo>
                  <a:cubicBezTo>
                    <a:pt x="5446" y="4963"/>
                    <a:pt x="4933" y="5385"/>
                    <a:pt x="4343" y="5456"/>
                  </a:cubicBezTo>
                  <a:cubicBezTo>
                    <a:pt x="4325" y="5458"/>
                    <a:pt x="4309" y="5459"/>
                    <a:pt x="4294" y="5459"/>
                  </a:cubicBezTo>
                  <a:cubicBezTo>
                    <a:pt x="4101" y="5459"/>
                    <a:pt x="4030" y="5309"/>
                    <a:pt x="4137" y="5112"/>
                  </a:cubicBezTo>
                  <a:cubicBezTo>
                    <a:pt x="4269" y="4859"/>
                    <a:pt x="4582" y="4758"/>
                    <a:pt x="4845" y="4710"/>
                  </a:cubicBezTo>
                  <a:cubicBezTo>
                    <a:pt x="5061" y="4671"/>
                    <a:pt x="5290" y="4645"/>
                    <a:pt x="5519" y="4645"/>
                  </a:cubicBezTo>
                  <a:close/>
                  <a:moveTo>
                    <a:pt x="8066" y="3232"/>
                  </a:moveTo>
                  <a:cubicBezTo>
                    <a:pt x="8092" y="3232"/>
                    <a:pt x="8120" y="3235"/>
                    <a:pt x="8149" y="3243"/>
                  </a:cubicBezTo>
                  <a:cubicBezTo>
                    <a:pt x="8797" y="3404"/>
                    <a:pt x="8152" y="4855"/>
                    <a:pt x="7893" y="5635"/>
                  </a:cubicBezTo>
                  <a:cubicBezTo>
                    <a:pt x="7731" y="4861"/>
                    <a:pt x="7515" y="3232"/>
                    <a:pt x="8066" y="3232"/>
                  </a:cubicBezTo>
                  <a:close/>
                  <a:moveTo>
                    <a:pt x="6959" y="5918"/>
                  </a:moveTo>
                  <a:cubicBezTo>
                    <a:pt x="7173" y="5918"/>
                    <a:pt x="7398" y="5937"/>
                    <a:pt x="7596" y="5999"/>
                  </a:cubicBezTo>
                  <a:cubicBezTo>
                    <a:pt x="7083" y="6144"/>
                    <a:pt x="6577" y="6350"/>
                    <a:pt x="6040" y="6377"/>
                  </a:cubicBezTo>
                  <a:cubicBezTo>
                    <a:pt x="6027" y="6378"/>
                    <a:pt x="6015" y="6379"/>
                    <a:pt x="6003" y="6379"/>
                  </a:cubicBezTo>
                  <a:cubicBezTo>
                    <a:pt x="5809" y="6379"/>
                    <a:pt x="5674" y="6282"/>
                    <a:pt x="5922" y="6124"/>
                  </a:cubicBezTo>
                  <a:cubicBezTo>
                    <a:pt x="6114" y="5999"/>
                    <a:pt x="6347" y="5952"/>
                    <a:pt x="6573" y="5935"/>
                  </a:cubicBezTo>
                  <a:cubicBezTo>
                    <a:pt x="6691" y="5926"/>
                    <a:pt x="6823" y="5918"/>
                    <a:pt x="6959" y="5918"/>
                  </a:cubicBezTo>
                  <a:close/>
                  <a:moveTo>
                    <a:pt x="4071" y="1"/>
                  </a:moveTo>
                  <a:cubicBezTo>
                    <a:pt x="4014" y="1"/>
                    <a:pt x="3953" y="9"/>
                    <a:pt x="3887" y="27"/>
                  </a:cubicBezTo>
                  <a:cubicBezTo>
                    <a:pt x="2858" y="304"/>
                    <a:pt x="3853" y="2186"/>
                    <a:pt x="4394" y="2976"/>
                  </a:cubicBezTo>
                  <a:cubicBezTo>
                    <a:pt x="3674" y="2436"/>
                    <a:pt x="2922" y="1950"/>
                    <a:pt x="2089" y="1582"/>
                  </a:cubicBezTo>
                  <a:cubicBezTo>
                    <a:pt x="1687" y="1405"/>
                    <a:pt x="1223" y="1193"/>
                    <a:pt x="767" y="1193"/>
                  </a:cubicBezTo>
                  <a:cubicBezTo>
                    <a:pt x="675" y="1193"/>
                    <a:pt x="583" y="1202"/>
                    <a:pt x="493" y="1221"/>
                  </a:cubicBezTo>
                  <a:cubicBezTo>
                    <a:pt x="314" y="1258"/>
                    <a:pt x="0" y="1377"/>
                    <a:pt x="94" y="1623"/>
                  </a:cubicBezTo>
                  <a:cubicBezTo>
                    <a:pt x="260" y="2051"/>
                    <a:pt x="938" y="2277"/>
                    <a:pt x="1329" y="2369"/>
                  </a:cubicBezTo>
                  <a:cubicBezTo>
                    <a:pt x="2136" y="2561"/>
                    <a:pt x="2976" y="2527"/>
                    <a:pt x="3769" y="2774"/>
                  </a:cubicBezTo>
                  <a:lnTo>
                    <a:pt x="3799" y="2774"/>
                  </a:lnTo>
                  <a:cubicBezTo>
                    <a:pt x="4026" y="2932"/>
                    <a:pt x="4249" y="3098"/>
                    <a:pt x="4471" y="3266"/>
                  </a:cubicBezTo>
                  <a:cubicBezTo>
                    <a:pt x="3904" y="3116"/>
                    <a:pt x="3297" y="3056"/>
                    <a:pt x="2717" y="3056"/>
                  </a:cubicBezTo>
                  <a:cubicBezTo>
                    <a:pt x="2683" y="3056"/>
                    <a:pt x="2649" y="3057"/>
                    <a:pt x="2615" y="3057"/>
                  </a:cubicBezTo>
                  <a:cubicBezTo>
                    <a:pt x="2068" y="3060"/>
                    <a:pt x="1208" y="3073"/>
                    <a:pt x="914" y="3647"/>
                  </a:cubicBezTo>
                  <a:cubicBezTo>
                    <a:pt x="600" y="4261"/>
                    <a:pt x="1407" y="4487"/>
                    <a:pt x="1876" y="4504"/>
                  </a:cubicBezTo>
                  <a:cubicBezTo>
                    <a:pt x="1904" y="4505"/>
                    <a:pt x="1932" y="4506"/>
                    <a:pt x="1961" y="4506"/>
                  </a:cubicBezTo>
                  <a:cubicBezTo>
                    <a:pt x="2964" y="4506"/>
                    <a:pt x="3818" y="3873"/>
                    <a:pt x="4717" y="3515"/>
                  </a:cubicBezTo>
                  <a:cubicBezTo>
                    <a:pt x="4734" y="3509"/>
                    <a:pt x="4747" y="3498"/>
                    <a:pt x="4755" y="3489"/>
                  </a:cubicBezTo>
                  <a:cubicBezTo>
                    <a:pt x="5166" y="3813"/>
                    <a:pt x="5565" y="4150"/>
                    <a:pt x="5962" y="4487"/>
                  </a:cubicBezTo>
                  <a:cubicBezTo>
                    <a:pt x="5801" y="4460"/>
                    <a:pt x="5631" y="4447"/>
                    <a:pt x="5461" y="4447"/>
                  </a:cubicBezTo>
                  <a:cubicBezTo>
                    <a:pt x="5138" y="4447"/>
                    <a:pt x="4812" y="4496"/>
                    <a:pt x="4535" y="4596"/>
                  </a:cubicBezTo>
                  <a:cubicBezTo>
                    <a:pt x="4215" y="4710"/>
                    <a:pt x="3688" y="5098"/>
                    <a:pt x="3948" y="5510"/>
                  </a:cubicBezTo>
                  <a:cubicBezTo>
                    <a:pt x="4026" y="5632"/>
                    <a:pt x="4149" y="5682"/>
                    <a:pt x="4300" y="5682"/>
                  </a:cubicBezTo>
                  <a:cubicBezTo>
                    <a:pt x="4888" y="5682"/>
                    <a:pt x="5889" y="4925"/>
                    <a:pt x="6205" y="4774"/>
                  </a:cubicBezTo>
                  <a:cubicBezTo>
                    <a:pt x="6229" y="4764"/>
                    <a:pt x="6242" y="4747"/>
                    <a:pt x="6253" y="4730"/>
                  </a:cubicBezTo>
                  <a:cubicBezTo>
                    <a:pt x="6334" y="4801"/>
                    <a:pt x="6418" y="4872"/>
                    <a:pt x="6502" y="4943"/>
                  </a:cubicBezTo>
                  <a:cubicBezTo>
                    <a:pt x="6823" y="5213"/>
                    <a:pt x="7144" y="5487"/>
                    <a:pt x="7454" y="5766"/>
                  </a:cubicBezTo>
                  <a:cubicBezTo>
                    <a:pt x="7282" y="5731"/>
                    <a:pt x="7100" y="5715"/>
                    <a:pt x="6922" y="5715"/>
                  </a:cubicBezTo>
                  <a:cubicBezTo>
                    <a:pt x="6726" y="5715"/>
                    <a:pt x="6534" y="5734"/>
                    <a:pt x="6364" y="5766"/>
                  </a:cubicBezTo>
                  <a:cubicBezTo>
                    <a:pt x="6141" y="5811"/>
                    <a:pt x="5416" y="6026"/>
                    <a:pt x="5595" y="6411"/>
                  </a:cubicBezTo>
                  <a:cubicBezTo>
                    <a:pt x="5659" y="6545"/>
                    <a:pt x="5807" y="6586"/>
                    <a:pt x="5973" y="6586"/>
                  </a:cubicBezTo>
                  <a:cubicBezTo>
                    <a:pt x="6182" y="6586"/>
                    <a:pt x="6420" y="6520"/>
                    <a:pt x="6549" y="6492"/>
                  </a:cubicBezTo>
                  <a:cubicBezTo>
                    <a:pt x="6988" y="6390"/>
                    <a:pt x="7413" y="6232"/>
                    <a:pt x="7848" y="6130"/>
                  </a:cubicBezTo>
                  <a:cubicBezTo>
                    <a:pt x="8328" y="6590"/>
                    <a:pt x="8776" y="7076"/>
                    <a:pt x="9168" y="7616"/>
                  </a:cubicBezTo>
                  <a:cubicBezTo>
                    <a:pt x="9188" y="7643"/>
                    <a:pt x="9214" y="7654"/>
                    <a:pt x="9239" y="7654"/>
                  </a:cubicBezTo>
                  <a:cubicBezTo>
                    <a:pt x="9308" y="7654"/>
                    <a:pt x="9374" y="7571"/>
                    <a:pt x="9320" y="7497"/>
                  </a:cubicBezTo>
                  <a:cubicBezTo>
                    <a:pt x="8925" y="6954"/>
                    <a:pt x="8473" y="6462"/>
                    <a:pt x="7990" y="5999"/>
                  </a:cubicBezTo>
                  <a:cubicBezTo>
                    <a:pt x="8078" y="5519"/>
                    <a:pt x="9173" y="3033"/>
                    <a:pt x="8164" y="3033"/>
                  </a:cubicBezTo>
                  <a:cubicBezTo>
                    <a:pt x="8122" y="3033"/>
                    <a:pt x="8077" y="3038"/>
                    <a:pt x="8027" y="3047"/>
                  </a:cubicBezTo>
                  <a:cubicBezTo>
                    <a:pt x="7515" y="3134"/>
                    <a:pt x="7504" y="3836"/>
                    <a:pt x="7518" y="4238"/>
                  </a:cubicBezTo>
                  <a:cubicBezTo>
                    <a:pt x="7532" y="4730"/>
                    <a:pt x="7585" y="5250"/>
                    <a:pt x="7707" y="5736"/>
                  </a:cubicBezTo>
                  <a:cubicBezTo>
                    <a:pt x="7258" y="5325"/>
                    <a:pt x="6792" y="4933"/>
                    <a:pt x="6323" y="4545"/>
                  </a:cubicBezTo>
                  <a:cubicBezTo>
                    <a:pt x="6323" y="4501"/>
                    <a:pt x="6320" y="4457"/>
                    <a:pt x="6320" y="4410"/>
                  </a:cubicBezTo>
                  <a:cubicBezTo>
                    <a:pt x="6654" y="3634"/>
                    <a:pt x="7302" y="2972"/>
                    <a:pt x="7613" y="2182"/>
                  </a:cubicBezTo>
                  <a:cubicBezTo>
                    <a:pt x="7777" y="1768"/>
                    <a:pt x="7935" y="788"/>
                    <a:pt x="7219" y="788"/>
                  </a:cubicBezTo>
                  <a:cubicBezTo>
                    <a:pt x="7201" y="788"/>
                    <a:pt x="7183" y="788"/>
                    <a:pt x="7164" y="790"/>
                  </a:cubicBezTo>
                  <a:cubicBezTo>
                    <a:pt x="6540" y="826"/>
                    <a:pt x="6387" y="1883"/>
                    <a:pt x="6310" y="2341"/>
                  </a:cubicBezTo>
                  <a:cubicBezTo>
                    <a:pt x="6199" y="3006"/>
                    <a:pt x="6127" y="3694"/>
                    <a:pt x="6131" y="4376"/>
                  </a:cubicBezTo>
                  <a:cubicBezTo>
                    <a:pt x="6127" y="4376"/>
                    <a:pt x="6127" y="4380"/>
                    <a:pt x="6127" y="4383"/>
                  </a:cubicBezTo>
                  <a:cubicBezTo>
                    <a:pt x="6091" y="4349"/>
                    <a:pt x="6050" y="4319"/>
                    <a:pt x="6013" y="4288"/>
                  </a:cubicBezTo>
                  <a:cubicBezTo>
                    <a:pt x="5618" y="3958"/>
                    <a:pt x="5227" y="3627"/>
                    <a:pt x="4822" y="3310"/>
                  </a:cubicBezTo>
                  <a:cubicBezTo>
                    <a:pt x="4845" y="3293"/>
                    <a:pt x="4859" y="3266"/>
                    <a:pt x="4849" y="3229"/>
                  </a:cubicBezTo>
                  <a:cubicBezTo>
                    <a:pt x="4708" y="2664"/>
                    <a:pt x="5085" y="1"/>
                    <a:pt x="4071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9"/>
            <p:cNvSpPr/>
            <p:nvPr/>
          </p:nvSpPr>
          <p:spPr>
            <a:xfrm rot="-3131212">
              <a:off x="6330254" y="653389"/>
              <a:ext cx="1017136" cy="738733"/>
            </a:xfrm>
            <a:custGeom>
              <a:avLst/>
              <a:gdLst/>
              <a:ahLst/>
              <a:cxnLst/>
              <a:rect l="l" t="t" r="r" b="b"/>
              <a:pathLst>
                <a:path w="9557" h="6941" extrusionOk="0">
                  <a:moveTo>
                    <a:pt x="5582" y="1"/>
                  </a:moveTo>
                  <a:cubicBezTo>
                    <a:pt x="4630" y="1"/>
                    <a:pt x="4748" y="2604"/>
                    <a:pt x="4556" y="3144"/>
                  </a:cubicBezTo>
                  <a:cubicBezTo>
                    <a:pt x="4546" y="3178"/>
                    <a:pt x="4556" y="3208"/>
                    <a:pt x="4576" y="3225"/>
                  </a:cubicBezTo>
                  <a:cubicBezTo>
                    <a:pt x="4145" y="3506"/>
                    <a:pt x="3723" y="3796"/>
                    <a:pt x="3298" y="4089"/>
                  </a:cubicBezTo>
                  <a:cubicBezTo>
                    <a:pt x="3257" y="4116"/>
                    <a:pt x="3217" y="4143"/>
                    <a:pt x="3176" y="4174"/>
                  </a:cubicBezTo>
                  <a:lnTo>
                    <a:pt x="3176" y="4166"/>
                  </a:lnTo>
                  <a:cubicBezTo>
                    <a:pt x="3240" y="3489"/>
                    <a:pt x="3237" y="2797"/>
                    <a:pt x="3187" y="2125"/>
                  </a:cubicBezTo>
                  <a:cubicBezTo>
                    <a:pt x="3149" y="1659"/>
                    <a:pt x="3098" y="597"/>
                    <a:pt x="2481" y="499"/>
                  </a:cubicBezTo>
                  <a:cubicBezTo>
                    <a:pt x="2439" y="492"/>
                    <a:pt x="2398" y="489"/>
                    <a:pt x="2361" y="489"/>
                  </a:cubicBezTo>
                  <a:cubicBezTo>
                    <a:pt x="1716" y="489"/>
                    <a:pt x="1780" y="1428"/>
                    <a:pt x="1901" y="1845"/>
                  </a:cubicBezTo>
                  <a:cubicBezTo>
                    <a:pt x="2137" y="2662"/>
                    <a:pt x="2724" y="3380"/>
                    <a:pt x="2981" y="4183"/>
                  </a:cubicBezTo>
                  <a:cubicBezTo>
                    <a:pt x="2977" y="4227"/>
                    <a:pt x="2970" y="4271"/>
                    <a:pt x="2967" y="4315"/>
                  </a:cubicBezTo>
                  <a:cubicBezTo>
                    <a:pt x="2464" y="4663"/>
                    <a:pt x="1961" y="5007"/>
                    <a:pt x="1475" y="5375"/>
                  </a:cubicBezTo>
                  <a:cubicBezTo>
                    <a:pt x="1645" y="4899"/>
                    <a:pt x="1746" y="4389"/>
                    <a:pt x="1807" y="3900"/>
                  </a:cubicBezTo>
                  <a:cubicBezTo>
                    <a:pt x="1857" y="3502"/>
                    <a:pt x="1911" y="2803"/>
                    <a:pt x="1411" y="2665"/>
                  </a:cubicBezTo>
                  <a:cubicBezTo>
                    <a:pt x="1343" y="2646"/>
                    <a:pt x="1281" y="2637"/>
                    <a:pt x="1225" y="2637"/>
                  </a:cubicBezTo>
                  <a:cubicBezTo>
                    <a:pt x="299" y="2637"/>
                    <a:pt x="1130" y="5130"/>
                    <a:pt x="1172" y="5611"/>
                  </a:cubicBezTo>
                  <a:cubicBezTo>
                    <a:pt x="760" y="5935"/>
                    <a:pt x="365" y="6283"/>
                    <a:pt x="1" y="6660"/>
                  </a:cubicBezTo>
                  <a:lnTo>
                    <a:pt x="1" y="6940"/>
                  </a:lnTo>
                  <a:cubicBezTo>
                    <a:pt x="402" y="6509"/>
                    <a:pt x="841" y="6117"/>
                    <a:pt x="1300" y="5753"/>
                  </a:cubicBezTo>
                  <a:cubicBezTo>
                    <a:pt x="1726" y="5895"/>
                    <a:pt x="2134" y="6093"/>
                    <a:pt x="2559" y="6232"/>
                  </a:cubicBezTo>
                  <a:cubicBezTo>
                    <a:pt x="2703" y="6279"/>
                    <a:pt x="2980" y="6384"/>
                    <a:pt x="3206" y="6384"/>
                  </a:cubicBezTo>
                  <a:cubicBezTo>
                    <a:pt x="3339" y="6384"/>
                    <a:pt x="3455" y="6348"/>
                    <a:pt x="3517" y="6242"/>
                  </a:cubicBezTo>
                  <a:cubicBezTo>
                    <a:pt x="3733" y="5878"/>
                    <a:pt x="3031" y="5594"/>
                    <a:pt x="2812" y="5530"/>
                  </a:cubicBezTo>
                  <a:cubicBezTo>
                    <a:pt x="2571" y="5461"/>
                    <a:pt x="2280" y="5415"/>
                    <a:pt x="1993" y="5415"/>
                  </a:cubicBezTo>
                  <a:cubicBezTo>
                    <a:pt x="1903" y="5415"/>
                    <a:pt x="1813" y="5419"/>
                    <a:pt x="1726" y="5429"/>
                  </a:cubicBezTo>
                  <a:cubicBezTo>
                    <a:pt x="2063" y="5175"/>
                    <a:pt x="2407" y="4936"/>
                    <a:pt x="2751" y="4696"/>
                  </a:cubicBezTo>
                  <a:cubicBezTo>
                    <a:pt x="2842" y="4635"/>
                    <a:pt x="2933" y="4571"/>
                    <a:pt x="3021" y="4511"/>
                  </a:cubicBezTo>
                  <a:cubicBezTo>
                    <a:pt x="3028" y="4528"/>
                    <a:pt x="3042" y="4545"/>
                    <a:pt x="3062" y="4554"/>
                  </a:cubicBezTo>
                  <a:cubicBezTo>
                    <a:pt x="3375" y="4741"/>
                    <a:pt x="4353" y="5641"/>
                    <a:pt x="4933" y="5641"/>
                  </a:cubicBezTo>
                  <a:cubicBezTo>
                    <a:pt x="5058" y="5641"/>
                    <a:pt x="5164" y="5599"/>
                    <a:pt x="5241" y="5499"/>
                  </a:cubicBezTo>
                  <a:cubicBezTo>
                    <a:pt x="5542" y="5115"/>
                    <a:pt x="5052" y="4676"/>
                    <a:pt x="4746" y="4531"/>
                  </a:cubicBezTo>
                  <a:cubicBezTo>
                    <a:pt x="4401" y="4371"/>
                    <a:pt x="3968" y="4287"/>
                    <a:pt x="3556" y="4287"/>
                  </a:cubicBezTo>
                  <a:cubicBezTo>
                    <a:pt x="3480" y="4287"/>
                    <a:pt x="3405" y="4289"/>
                    <a:pt x="3332" y="4295"/>
                  </a:cubicBezTo>
                  <a:cubicBezTo>
                    <a:pt x="3760" y="3995"/>
                    <a:pt x="4188" y="3694"/>
                    <a:pt x="4627" y="3411"/>
                  </a:cubicBezTo>
                  <a:cubicBezTo>
                    <a:pt x="4634" y="3421"/>
                    <a:pt x="4644" y="3434"/>
                    <a:pt x="4661" y="3441"/>
                  </a:cubicBezTo>
                  <a:cubicBezTo>
                    <a:pt x="5548" y="3894"/>
                    <a:pt x="6362" y="4632"/>
                    <a:pt x="7398" y="4690"/>
                  </a:cubicBezTo>
                  <a:cubicBezTo>
                    <a:pt x="7431" y="4692"/>
                    <a:pt x="7467" y="4693"/>
                    <a:pt x="7504" y="4693"/>
                  </a:cubicBezTo>
                  <a:cubicBezTo>
                    <a:pt x="7979" y="4693"/>
                    <a:pt x="8672" y="4522"/>
                    <a:pt x="8434" y="3927"/>
                  </a:cubicBezTo>
                  <a:cubicBezTo>
                    <a:pt x="8197" y="3327"/>
                    <a:pt x="7340" y="3235"/>
                    <a:pt x="6797" y="3178"/>
                  </a:cubicBezTo>
                  <a:cubicBezTo>
                    <a:pt x="6526" y="3150"/>
                    <a:pt x="6246" y="3135"/>
                    <a:pt x="5966" y="3135"/>
                  </a:cubicBezTo>
                  <a:cubicBezTo>
                    <a:pt x="5618" y="3135"/>
                    <a:pt x="5269" y="3159"/>
                    <a:pt x="4931" y="3215"/>
                  </a:cubicBezTo>
                  <a:cubicBezTo>
                    <a:pt x="5167" y="3067"/>
                    <a:pt x="5403" y="2925"/>
                    <a:pt x="5646" y="2790"/>
                  </a:cubicBezTo>
                  <a:lnTo>
                    <a:pt x="5677" y="2790"/>
                  </a:lnTo>
                  <a:cubicBezTo>
                    <a:pt x="6487" y="2621"/>
                    <a:pt x="7323" y="2729"/>
                    <a:pt x="8140" y="2615"/>
                  </a:cubicBezTo>
                  <a:cubicBezTo>
                    <a:pt x="8541" y="2561"/>
                    <a:pt x="9237" y="2399"/>
                    <a:pt x="9439" y="1990"/>
                  </a:cubicBezTo>
                  <a:cubicBezTo>
                    <a:pt x="9557" y="1751"/>
                    <a:pt x="9257" y="1606"/>
                    <a:pt x="9081" y="1551"/>
                  </a:cubicBezTo>
                  <a:cubicBezTo>
                    <a:pt x="8945" y="1509"/>
                    <a:pt x="8804" y="1491"/>
                    <a:pt x="8661" y="1491"/>
                  </a:cubicBezTo>
                  <a:cubicBezTo>
                    <a:pt x="8252" y="1491"/>
                    <a:pt x="7829" y="1638"/>
                    <a:pt x="7459" y="1760"/>
                  </a:cubicBezTo>
                  <a:cubicBezTo>
                    <a:pt x="6594" y="2051"/>
                    <a:pt x="5802" y="2466"/>
                    <a:pt x="5035" y="2935"/>
                  </a:cubicBezTo>
                  <a:cubicBezTo>
                    <a:pt x="5643" y="2199"/>
                    <a:pt x="6811" y="414"/>
                    <a:pt x="5815" y="47"/>
                  </a:cubicBezTo>
                  <a:cubicBezTo>
                    <a:pt x="5731" y="15"/>
                    <a:pt x="5654" y="1"/>
                    <a:pt x="5582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1E95182E-A641-4AF5-AEFB-B602E7CF6B44}"/>
              </a:ext>
            </a:extLst>
          </p:cNvPr>
          <p:cNvSpPr txBox="1">
            <a:spLocks/>
          </p:cNvSpPr>
          <p:nvPr/>
        </p:nvSpPr>
        <p:spPr>
          <a:xfrm>
            <a:off x="628286" y="201522"/>
            <a:ext cx="7846541" cy="54255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D" sz="36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Lesson learnt </a:t>
            </a:r>
            <a:r>
              <a:rPr kumimoji="0" lang="en-ID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bagi</a:t>
            </a:r>
            <a:r>
              <a:rPr kumimoji="0" lang="en-I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ID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Orang </a:t>
            </a:r>
            <a:r>
              <a:rPr kumimoji="0" lang="en-ID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tua</a:t>
            </a:r>
            <a:r>
              <a:rPr kumimoji="0" lang="en-I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: Lahir  “</a:t>
            </a:r>
            <a:r>
              <a:rPr kumimoji="0" lang="en-ID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Kenormalan</a:t>
            </a:r>
            <a:r>
              <a:rPr kumimoji="0" lang="en-I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 </a:t>
            </a:r>
            <a:r>
              <a:rPr kumimoji="0" lang="en-ID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baru</a:t>
            </a:r>
            <a:r>
              <a:rPr kumimoji="0" lang="en-ID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55" y="1452374"/>
            <a:ext cx="3564022" cy="23789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4" name="Rectangle 33"/>
          <p:cNvSpPr/>
          <p:nvPr/>
        </p:nvSpPr>
        <p:spPr>
          <a:xfrm>
            <a:off x="5848719" y="4852414"/>
            <a:ext cx="350136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/>
              <a:t>Sumber</a:t>
            </a:r>
            <a:r>
              <a:rPr lang="en-US" sz="1050" dirty="0" smtClean="0"/>
              <a:t> : Prof</a:t>
            </a:r>
            <a:r>
              <a:rPr lang="en-US" sz="1050" dirty="0"/>
              <a:t>. Dr. </a:t>
            </a:r>
            <a:r>
              <a:rPr lang="en-US" sz="1050" dirty="0" err="1"/>
              <a:t>Dinn</a:t>
            </a:r>
            <a:r>
              <a:rPr lang="en-US" sz="1050" dirty="0"/>
              <a:t> </a:t>
            </a:r>
            <a:r>
              <a:rPr lang="en-US" sz="1050" dirty="0" err="1" smtClean="0"/>
              <a:t>Wahyudin,MA</a:t>
            </a:r>
            <a:r>
              <a:rPr lang="en-US" sz="1050" dirty="0" smtClean="0"/>
              <a:t> (2020)</a:t>
            </a:r>
            <a:endParaRPr lang="en-US" sz="1050" dirty="0"/>
          </a:p>
        </p:txBody>
      </p:sp>
      <p:sp>
        <p:nvSpPr>
          <p:cNvPr id="5" name="Rectangle 4"/>
          <p:cNvSpPr/>
          <p:nvPr/>
        </p:nvSpPr>
        <p:spPr>
          <a:xfrm>
            <a:off x="3767577" y="1452374"/>
            <a:ext cx="4951271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457200">
              <a:buClr>
                <a:srgbClr val="FFFFFF"/>
              </a:buClr>
              <a:buFont typeface="Wingdings" panose="05000000000000000000" pitchFamily="2" charset="2"/>
              <a:buChar char="v"/>
            </a:pPr>
            <a:r>
              <a:rPr lang="en-ID" sz="1600" dirty="0">
                <a:solidFill>
                  <a:srgbClr val="FFFFFF"/>
                </a:solidFill>
              </a:rPr>
              <a:t>Orang </a:t>
            </a:r>
            <a:r>
              <a:rPr lang="en-ID" sz="1600" dirty="0" err="1">
                <a:solidFill>
                  <a:srgbClr val="FFFFFF"/>
                </a:solidFill>
              </a:rPr>
              <a:t>tua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menjadi</a:t>
            </a:r>
            <a:r>
              <a:rPr lang="en-ID" sz="1600" dirty="0">
                <a:solidFill>
                  <a:srgbClr val="FFFFFF"/>
                </a:solidFill>
              </a:rPr>
              <a:t>  Partner </a:t>
            </a:r>
            <a:r>
              <a:rPr lang="en-ID" sz="1600" dirty="0" err="1">
                <a:solidFill>
                  <a:srgbClr val="FFFFFF"/>
                </a:solidFill>
              </a:rPr>
              <a:t>Utama</a:t>
            </a:r>
            <a:r>
              <a:rPr lang="en-ID" sz="1600" dirty="0">
                <a:solidFill>
                  <a:srgbClr val="FFFFFF"/>
                </a:solidFill>
              </a:rPr>
              <a:t> Guru. </a:t>
            </a:r>
            <a:r>
              <a:rPr lang="en-ID" sz="1600" dirty="0" err="1">
                <a:solidFill>
                  <a:srgbClr val="FFFFFF"/>
                </a:solidFill>
              </a:rPr>
              <a:t>Berperan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sebagai</a:t>
            </a:r>
            <a:r>
              <a:rPr lang="en-ID" sz="1600" dirty="0">
                <a:solidFill>
                  <a:srgbClr val="FFFFFF"/>
                </a:solidFill>
              </a:rPr>
              <a:t> </a:t>
            </a:r>
            <a:r>
              <a:rPr lang="en-ID" sz="1600" dirty="0" err="1">
                <a:solidFill>
                  <a:srgbClr val="FFFFFF"/>
                </a:solidFill>
              </a:rPr>
              <a:t>Kepanjangan</a:t>
            </a:r>
            <a:r>
              <a:rPr lang="en-ID" sz="1600" dirty="0">
                <a:solidFill>
                  <a:srgbClr val="FFFFFF"/>
                </a:solidFill>
              </a:rPr>
              <a:t> Guru di </a:t>
            </a:r>
            <a:r>
              <a:rPr lang="en-ID" sz="1600" dirty="0" err="1">
                <a:solidFill>
                  <a:srgbClr val="FFFFFF"/>
                </a:solidFill>
              </a:rPr>
              <a:t>rumah</a:t>
            </a:r>
            <a:r>
              <a:rPr lang="en-ID" sz="1600" dirty="0">
                <a:solidFill>
                  <a:srgbClr val="FFFFFF"/>
                </a:solidFill>
              </a:rPr>
              <a:t>. </a:t>
            </a:r>
          </a:p>
          <a:p>
            <a:pPr marL="571500" indent="-457200">
              <a:buClr>
                <a:srgbClr val="FFFFFF"/>
              </a:buClr>
              <a:buFont typeface="Wingdings" panose="05000000000000000000" pitchFamily="2" charset="2"/>
              <a:buChar char="v"/>
            </a:pPr>
            <a:r>
              <a:rPr lang="en-ID" sz="1800" dirty="0" err="1">
                <a:solidFill>
                  <a:srgbClr val="FFFFFF"/>
                </a:solidFill>
              </a:rPr>
              <a:t>Dengan</a:t>
            </a:r>
            <a:r>
              <a:rPr lang="en-ID" sz="1800" dirty="0">
                <a:solidFill>
                  <a:srgbClr val="FFFFFF"/>
                </a:solidFill>
              </a:rPr>
              <a:t> </a:t>
            </a:r>
            <a:r>
              <a:rPr lang="en-ID" sz="1800" dirty="0" err="1">
                <a:solidFill>
                  <a:srgbClr val="FFFFFF"/>
                </a:solidFill>
              </a:rPr>
              <a:t>belajar</a:t>
            </a:r>
            <a:r>
              <a:rPr lang="en-ID" sz="1800" dirty="0">
                <a:solidFill>
                  <a:srgbClr val="FFFFFF"/>
                </a:solidFill>
              </a:rPr>
              <a:t> di </a:t>
            </a:r>
            <a:r>
              <a:rPr lang="en-ID" sz="1800" dirty="0" err="1">
                <a:solidFill>
                  <a:srgbClr val="FFFFFF"/>
                </a:solidFill>
              </a:rPr>
              <a:t>rumah</a:t>
            </a:r>
            <a:r>
              <a:rPr lang="en-ID" sz="1800" dirty="0">
                <a:solidFill>
                  <a:srgbClr val="FFFFFF"/>
                </a:solidFill>
              </a:rPr>
              <a:t>, orang </a:t>
            </a:r>
            <a:r>
              <a:rPr lang="en-ID" sz="1800" dirty="0" err="1">
                <a:solidFill>
                  <a:srgbClr val="FFFFFF"/>
                </a:solidFill>
              </a:rPr>
              <a:t>tua</a:t>
            </a:r>
            <a:r>
              <a:rPr lang="en-ID" sz="1800" dirty="0">
                <a:solidFill>
                  <a:srgbClr val="FFFFFF"/>
                </a:solidFill>
              </a:rPr>
              <a:t> </a:t>
            </a:r>
            <a:r>
              <a:rPr lang="en-ID" sz="1800" dirty="0" err="1">
                <a:solidFill>
                  <a:srgbClr val="FFFFFF"/>
                </a:solidFill>
              </a:rPr>
              <a:t>juga</a:t>
            </a:r>
            <a:r>
              <a:rPr lang="en-ID" sz="1800" dirty="0">
                <a:solidFill>
                  <a:srgbClr val="FFFFFF"/>
                </a:solidFill>
              </a:rPr>
              <a:t> </a:t>
            </a:r>
            <a:r>
              <a:rPr lang="en-ID" sz="1800" dirty="0" err="1">
                <a:solidFill>
                  <a:srgbClr val="FFFFFF"/>
                </a:solidFill>
              </a:rPr>
              <a:t>memiliki</a:t>
            </a:r>
            <a:r>
              <a:rPr lang="en-ID" sz="1800" dirty="0">
                <a:solidFill>
                  <a:srgbClr val="FFFFFF"/>
                </a:solidFill>
              </a:rPr>
              <a:t> </a:t>
            </a:r>
            <a:r>
              <a:rPr lang="en-ID" sz="1800" dirty="0" err="1">
                <a:solidFill>
                  <a:srgbClr val="FFFFFF"/>
                </a:solidFill>
              </a:rPr>
              <a:t>kesempatan</a:t>
            </a:r>
            <a:r>
              <a:rPr lang="en-ID" sz="1800" dirty="0">
                <a:solidFill>
                  <a:srgbClr val="FFFFFF"/>
                </a:solidFill>
              </a:rPr>
              <a:t>  </a:t>
            </a:r>
            <a:r>
              <a:rPr lang="en-ID" sz="1800" dirty="0" err="1">
                <a:solidFill>
                  <a:srgbClr val="FFFFFF"/>
                </a:solidFill>
              </a:rPr>
              <a:t>untuk</a:t>
            </a:r>
            <a:r>
              <a:rPr lang="en-ID" sz="1800" dirty="0">
                <a:solidFill>
                  <a:srgbClr val="FFFFFF"/>
                </a:solidFill>
              </a:rPr>
              <a:t> </a:t>
            </a:r>
            <a:r>
              <a:rPr lang="en-ID" sz="1800" dirty="0" err="1">
                <a:solidFill>
                  <a:srgbClr val="FFFFFF"/>
                </a:solidFill>
              </a:rPr>
              <a:t>membina</a:t>
            </a:r>
            <a:r>
              <a:rPr lang="en-ID" sz="1800" dirty="0">
                <a:solidFill>
                  <a:srgbClr val="FFFFFF"/>
                </a:solidFill>
              </a:rPr>
              <a:t>  </a:t>
            </a:r>
            <a:r>
              <a:rPr lang="en-ID" sz="1800" dirty="0" err="1">
                <a:solidFill>
                  <a:srgbClr val="FFFFFF"/>
                </a:solidFill>
              </a:rPr>
              <a:t>karakter</a:t>
            </a:r>
            <a:r>
              <a:rPr lang="en-ID" sz="1800" dirty="0">
                <a:solidFill>
                  <a:srgbClr val="FFFFFF"/>
                </a:solidFill>
              </a:rPr>
              <a:t> </a:t>
            </a:r>
            <a:r>
              <a:rPr lang="en-ID" sz="1800" dirty="0" err="1">
                <a:solidFill>
                  <a:srgbClr val="FFFFFF"/>
                </a:solidFill>
              </a:rPr>
              <a:t>dan</a:t>
            </a:r>
            <a:r>
              <a:rPr lang="en-ID" sz="1800" dirty="0">
                <a:solidFill>
                  <a:srgbClr val="FFFFFF"/>
                </a:solidFill>
              </a:rPr>
              <a:t> </a:t>
            </a:r>
            <a:r>
              <a:rPr lang="en-ID" sz="1800" dirty="0" err="1">
                <a:solidFill>
                  <a:srgbClr val="FFFFFF"/>
                </a:solidFill>
              </a:rPr>
              <a:t>kompetensi</a:t>
            </a:r>
            <a:r>
              <a:rPr lang="en-ID" sz="1800" dirty="0">
                <a:solidFill>
                  <a:srgbClr val="FFFFFF"/>
                </a:solidFill>
              </a:rPr>
              <a:t> spiritual  </a:t>
            </a:r>
            <a:r>
              <a:rPr lang="en-ID" sz="1800" dirty="0" err="1">
                <a:solidFill>
                  <a:srgbClr val="FFFFFF"/>
                </a:solidFill>
              </a:rPr>
              <a:t>putra</a:t>
            </a:r>
            <a:r>
              <a:rPr lang="en-ID" sz="1800" dirty="0">
                <a:solidFill>
                  <a:srgbClr val="FFFFFF"/>
                </a:solidFill>
              </a:rPr>
              <a:t> </a:t>
            </a:r>
            <a:r>
              <a:rPr lang="en-ID" sz="1800" dirty="0" err="1">
                <a:solidFill>
                  <a:srgbClr val="FFFFFF"/>
                </a:solidFill>
              </a:rPr>
              <a:t>putrinya</a:t>
            </a:r>
            <a:r>
              <a:rPr lang="en-ID" sz="1800" dirty="0">
                <a:solidFill>
                  <a:srgbClr val="FFFFFF"/>
                </a:solidFill>
              </a:rPr>
              <a:t>.</a:t>
            </a:r>
          </a:p>
          <a:p>
            <a:pPr marL="571500" indent="-457200">
              <a:buClr>
                <a:srgbClr val="FFFFFF"/>
              </a:buClr>
              <a:buFont typeface="Wingdings" panose="05000000000000000000" pitchFamily="2" charset="2"/>
              <a:buChar char="v"/>
            </a:pPr>
            <a:r>
              <a:rPr lang="en-ID" sz="1800" dirty="0">
                <a:solidFill>
                  <a:srgbClr val="FFFFFF"/>
                </a:solidFill>
              </a:rPr>
              <a:t>Orang </a:t>
            </a:r>
            <a:r>
              <a:rPr lang="en-ID" sz="1800" dirty="0" err="1">
                <a:solidFill>
                  <a:srgbClr val="FFFFFF"/>
                </a:solidFill>
              </a:rPr>
              <a:t>tua</a:t>
            </a:r>
            <a:r>
              <a:rPr lang="en-ID" sz="1800" dirty="0">
                <a:solidFill>
                  <a:srgbClr val="FFFFFF"/>
                </a:solidFill>
              </a:rPr>
              <a:t> </a:t>
            </a:r>
            <a:r>
              <a:rPr lang="en-ID" sz="1800" dirty="0" err="1">
                <a:solidFill>
                  <a:srgbClr val="FFFFFF"/>
                </a:solidFill>
              </a:rPr>
              <a:t>sebagai</a:t>
            </a:r>
            <a:r>
              <a:rPr lang="en-ID" sz="1800" dirty="0">
                <a:solidFill>
                  <a:srgbClr val="FFFFFF"/>
                </a:solidFill>
              </a:rPr>
              <a:t> </a:t>
            </a:r>
            <a:r>
              <a:rPr lang="en-ID" sz="1800" dirty="0" err="1">
                <a:solidFill>
                  <a:srgbClr val="FFFFFF"/>
                </a:solidFill>
              </a:rPr>
              <a:t>Pembelajar</a:t>
            </a:r>
            <a:r>
              <a:rPr lang="en-ID" sz="1800" dirty="0">
                <a:solidFill>
                  <a:srgbClr val="FFFFFF"/>
                </a:solidFill>
              </a:rPr>
              <a:t>  </a:t>
            </a:r>
            <a:r>
              <a:rPr lang="en-ID" sz="1800" dirty="0" err="1">
                <a:solidFill>
                  <a:srgbClr val="FFFFFF"/>
                </a:solidFill>
              </a:rPr>
              <a:t>sepanjang</a:t>
            </a:r>
            <a:r>
              <a:rPr lang="en-ID" sz="1800" dirty="0">
                <a:solidFill>
                  <a:srgbClr val="FFFFFF"/>
                </a:solidFill>
              </a:rPr>
              <a:t> </a:t>
            </a:r>
            <a:r>
              <a:rPr lang="en-ID" sz="1800" dirty="0" err="1">
                <a:solidFill>
                  <a:srgbClr val="FFFFFF"/>
                </a:solidFill>
              </a:rPr>
              <a:t>hayat</a:t>
            </a:r>
            <a:r>
              <a:rPr lang="en-ID" sz="1800" dirty="0">
                <a:solidFill>
                  <a:srgbClr val="FFFFFF"/>
                </a:solidFill>
              </a:rPr>
              <a:t> (</a:t>
            </a:r>
            <a:r>
              <a:rPr lang="en-ID" sz="1800" i="1" dirty="0">
                <a:solidFill>
                  <a:srgbClr val="FFFFFF"/>
                </a:solidFill>
              </a:rPr>
              <a:t>Long life Learners)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481681"/>
      </p:ext>
    </p:extLst>
  </p:cSld>
  <p:clrMapOvr>
    <a:masterClrMapping/>
  </p:clrMapOvr>
</p:sld>
</file>

<file path=ppt/theme/theme1.xml><?xml version="1.0" encoding="utf-8"?>
<a:theme xmlns:a="http://schemas.openxmlformats.org/drawingml/2006/main" name="Coronavirus Disease by Slidesgo">
  <a:themeElements>
    <a:clrScheme name="Simple Light">
      <a:dk1>
        <a:srgbClr val="F2C5F5"/>
      </a:dk1>
      <a:lt1>
        <a:srgbClr val="6F41A7"/>
      </a:lt1>
      <a:dk2>
        <a:srgbClr val="4A1D7A"/>
      </a:dk2>
      <a:lt2>
        <a:srgbClr val="F1EFFF"/>
      </a:lt2>
      <a:accent1>
        <a:srgbClr val="AC71EC"/>
      </a:accent1>
      <a:accent2>
        <a:srgbClr val="824DB6"/>
      </a:accent2>
      <a:accent3>
        <a:srgbClr val="B684E0"/>
      </a:accent3>
      <a:accent4>
        <a:srgbClr val="873CCC"/>
      </a:accent4>
      <a:accent5>
        <a:srgbClr val="D996DD"/>
      </a:accent5>
      <a:accent6>
        <a:srgbClr val="B354B9"/>
      </a:accent6>
      <a:hlink>
        <a:srgbClr val="F1E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701</Words>
  <Application>Microsoft Office PowerPoint</Application>
  <PresentationFormat>On-screen Show (16:9)</PresentationFormat>
  <Paragraphs>62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Calibri</vt:lpstr>
      <vt:lpstr>Fira Sans Extra Condensed Medium</vt:lpstr>
      <vt:lpstr>Oswald</vt:lpstr>
      <vt:lpstr>Joti One</vt:lpstr>
      <vt:lpstr>Zilla Slab Light</vt:lpstr>
      <vt:lpstr>Oxygen Light</vt:lpstr>
      <vt:lpstr>Raleway</vt:lpstr>
      <vt:lpstr>Wingdings</vt:lpstr>
      <vt:lpstr>Calibri Light</vt:lpstr>
      <vt:lpstr>Englebert</vt:lpstr>
      <vt:lpstr>Roboto Condensed Light</vt:lpstr>
      <vt:lpstr>Courier New</vt:lpstr>
      <vt:lpstr>BenchNine</vt:lpstr>
      <vt:lpstr>Pathway Gothic One</vt:lpstr>
      <vt:lpstr>Times New Roman</vt:lpstr>
      <vt:lpstr>Hind</vt:lpstr>
      <vt:lpstr>Oswald Regular</vt:lpstr>
      <vt:lpstr>Arial</vt:lpstr>
      <vt:lpstr>Coronavirus Disease by Slidesgo</vt:lpstr>
      <vt:lpstr>World’s teacher day</vt:lpstr>
      <vt:lpstr>FAKTA : COVID - 19 MENERPA DUNIA</vt:lpstr>
      <vt:lpstr>PowerPoint Presentation</vt:lpstr>
      <vt:lpstr>PowerPoint Presentation</vt:lpstr>
      <vt:lpstr>PowerPoint Presentation</vt:lpstr>
      <vt:lpstr>PowerPoint Presentation</vt:lpstr>
      <vt:lpstr>ORANG TUA MENJADI FASILITATOR DALAM PEMBELAJARAN DI RUMAH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Bedah Peran Orang Tua Dalam Pembelajaran dan Asesmen di rumah</dc:title>
  <cp:lastModifiedBy>labmicroteaching@outlook.com</cp:lastModifiedBy>
  <cp:revision>44</cp:revision>
  <dcterms:modified xsi:type="dcterms:W3CDTF">2020-05-15T04:10:15Z</dcterms:modified>
</cp:coreProperties>
</file>